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68" r:id="rId5"/>
    <p:sldId id="269" r:id="rId6"/>
    <p:sldId id="270" r:id="rId7"/>
    <p:sldId id="271" r:id="rId8"/>
    <p:sldId id="273" r:id="rId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0509C-0DCB-E64A-86D8-5BE11A84B84A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1A383-C989-CC41-867D-C66B2E2F23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68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1A383-C989-CC41-867D-C66B2E2F234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58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33E9-CF94-E048-8373-38C1D496A78D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9D93-412F-7942-B9FF-E0B3619707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45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33E9-CF94-E048-8373-38C1D496A78D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9D93-412F-7942-B9FF-E0B3619707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972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33E9-CF94-E048-8373-38C1D496A78D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9D93-412F-7942-B9FF-E0B3619707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5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33E9-CF94-E048-8373-38C1D496A78D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9D93-412F-7942-B9FF-E0B3619707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62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33E9-CF94-E048-8373-38C1D496A78D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9D93-412F-7942-B9FF-E0B3619707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89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33E9-CF94-E048-8373-38C1D496A78D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9D93-412F-7942-B9FF-E0B3619707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94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33E9-CF94-E048-8373-38C1D496A78D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9D93-412F-7942-B9FF-E0B3619707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89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33E9-CF94-E048-8373-38C1D496A78D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9D93-412F-7942-B9FF-E0B3619707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86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33E9-CF94-E048-8373-38C1D496A78D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9D93-412F-7942-B9FF-E0B3619707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52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33E9-CF94-E048-8373-38C1D496A78D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9D93-412F-7942-B9FF-E0B3619707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26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33E9-CF94-E048-8373-38C1D496A78D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9D93-412F-7942-B9FF-E0B3619707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92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C33E9-CF94-E048-8373-38C1D496A78D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99D93-412F-7942-B9FF-E0B3619707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42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Caso 1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96958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Pz maschio di 60 anni</a:t>
            </a:r>
          </a:p>
          <a:p>
            <a:r>
              <a:rPr lang="it-IT" dirty="0"/>
              <a:t>Saltuarie </a:t>
            </a:r>
            <a:r>
              <a:rPr lang="it-IT" dirty="0" err="1"/>
              <a:t>epigastralgie</a:t>
            </a:r>
            <a:endParaRPr lang="it-IT" dirty="0"/>
          </a:p>
          <a:p>
            <a:r>
              <a:rPr lang="it-IT" dirty="0"/>
              <a:t>Ecografia addome eseguita in altra sede documenta dilatazione del dotto di </a:t>
            </a:r>
            <a:r>
              <a:rPr lang="it-IT" dirty="0" err="1"/>
              <a:t>Wirsung</a:t>
            </a:r>
            <a:r>
              <a:rPr lang="it-IT" dirty="0"/>
              <a:t> ed ipertrofia della testa pancreatica.</a:t>
            </a:r>
          </a:p>
          <a:p>
            <a:r>
              <a:rPr lang="it-IT" dirty="0"/>
              <a:t>Esegue TC con mdc </a:t>
            </a:r>
            <a:r>
              <a:rPr lang="it-IT" dirty="0" smtClean="0"/>
              <a:t>diagnostica e successivo approfondimento RM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881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rteriosa 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t="4266" r="9373" b="8803"/>
          <a:stretch/>
        </p:blipFill>
        <p:spPr>
          <a:xfrm>
            <a:off x="13368" y="13369"/>
            <a:ext cx="4501711" cy="3502526"/>
          </a:xfrm>
          <a:prstGeom prst="rect">
            <a:avLst/>
          </a:prstGeom>
        </p:spPr>
      </p:pic>
      <p:pic>
        <p:nvPicPr>
          <p:cNvPr id="6" name="Immagine 5" descr="arteriosa 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6044" r="10065" b="9552"/>
          <a:stretch/>
        </p:blipFill>
        <p:spPr>
          <a:xfrm>
            <a:off x="4571044" y="13369"/>
            <a:ext cx="4501711" cy="3502526"/>
          </a:xfrm>
          <a:prstGeom prst="rect">
            <a:avLst/>
          </a:prstGeom>
        </p:spPr>
      </p:pic>
      <p:sp>
        <p:nvSpPr>
          <p:cNvPr id="3" name="Sottotitolo 2"/>
          <p:cNvSpPr txBox="1">
            <a:spLocks/>
          </p:cNvSpPr>
          <p:nvPr/>
        </p:nvSpPr>
        <p:spPr>
          <a:xfrm>
            <a:off x="567447" y="106946"/>
            <a:ext cx="2986505" cy="672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rgbClr val="FFFF00"/>
                </a:solidFill>
              </a:rPr>
              <a:t>Fase arteriosa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8" name="Immagine 7" descr="arteriosa 5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7018" r="9606" b="9162"/>
          <a:stretch/>
        </p:blipFill>
        <p:spPr>
          <a:xfrm>
            <a:off x="13368" y="3543858"/>
            <a:ext cx="4566588" cy="3300774"/>
          </a:xfrm>
          <a:prstGeom prst="rect">
            <a:avLst/>
          </a:prstGeom>
        </p:spPr>
      </p:pic>
      <p:pic>
        <p:nvPicPr>
          <p:cNvPr id="9" name="Immagine 8" descr="arteriosa 7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7797" r="10830" b="9746"/>
          <a:stretch/>
        </p:blipFill>
        <p:spPr>
          <a:xfrm>
            <a:off x="4637884" y="3557227"/>
            <a:ext cx="4399167" cy="32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8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venosa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3509" r="10963" b="8772"/>
          <a:stretch/>
        </p:blipFill>
        <p:spPr>
          <a:xfrm>
            <a:off x="29278" y="0"/>
            <a:ext cx="4590779" cy="3491674"/>
          </a:xfrm>
          <a:prstGeom prst="rect">
            <a:avLst/>
          </a:prstGeom>
        </p:spPr>
      </p:pic>
      <p:pic>
        <p:nvPicPr>
          <p:cNvPr id="7" name="Immagine 6" descr="venosa 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6433" r="11559" b="9161"/>
          <a:stretch/>
        </p:blipFill>
        <p:spPr>
          <a:xfrm>
            <a:off x="4660162" y="13368"/>
            <a:ext cx="4416996" cy="3491674"/>
          </a:xfrm>
          <a:prstGeom prst="rect">
            <a:avLst/>
          </a:prstGeom>
        </p:spPr>
      </p:pic>
      <p:sp>
        <p:nvSpPr>
          <p:cNvPr id="3" name="Sottotitolo 2"/>
          <p:cNvSpPr txBox="1">
            <a:spLocks/>
          </p:cNvSpPr>
          <p:nvPr/>
        </p:nvSpPr>
        <p:spPr>
          <a:xfrm>
            <a:off x="567447" y="106946"/>
            <a:ext cx="2986505" cy="672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rgbClr val="FFFF00"/>
                </a:solidFill>
              </a:rPr>
              <a:t>Fase venosa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9" name="Immagine 8" descr="venosa 5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7797" r="11410" b="9746"/>
          <a:stretch/>
        </p:blipFill>
        <p:spPr>
          <a:xfrm>
            <a:off x="29278" y="3491674"/>
            <a:ext cx="4590779" cy="3366326"/>
          </a:xfrm>
          <a:prstGeom prst="rect">
            <a:avLst/>
          </a:prstGeom>
        </p:spPr>
      </p:pic>
      <p:pic>
        <p:nvPicPr>
          <p:cNvPr id="10" name="Immagine 9" descr="venosa 7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t="8187" r="11708" b="9551"/>
          <a:stretch/>
        </p:blipFill>
        <p:spPr>
          <a:xfrm>
            <a:off x="4620057" y="3515897"/>
            <a:ext cx="4501795" cy="334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26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pr sagittale 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8" r="15498"/>
          <a:stretch/>
        </p:blipFill>
        <p:spPr>
          <a:xfrm>
            <a:off x="0" y="548100"/>
            <a:ext cx="4953818" cy="5806760"/>
          </a:xfrm>
          <a:prstGeom prst="rect">
            <a:avLst/>
          </a:prstGeom>
        </p:spPr>
      </p:pic>
      <p:pic>
        <p:nvPicPr>
          <p:cNvPr id="7" name="Immagine 6" descr="mpr sagittale 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8" r="16082"/>
          <a:stretch/>
        </p:blipFill>
        <p:spPr>
          <a:xfrm>
            <a:off x="4240219" y="548100"/>
            <a:ext cx="4903781" cy="5806760"/>
          </a:xfrm>
          <a:prstGeom prst="rect">
            <a:avLst/>
          </a:prstGeom>
        </p:spPr>
      </p:pic>
      <p:sp>
        <p:nvSpPr>
          <p:cNvPr id="3" name="Sottotitolo 2"/>
          <p:cNvSpPr txBox="1">
            <a:spLocks/>
          </p:cNvSpPr>
          <p:nvPr/>
        </p:nvSpPr>
        <p:spPr>
          <a:xfrm>
            <a:off x="527343" y="641666"/>
            <a:ext cx="2986505" cy="672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 smtClean="0">
                <a:solidFill>
                  <a:srgbClr val="FFFF00"/>
                </a:solidFill>
              </a:rPr>
              <a:t>Mpr</a:t>
            </a:r>
            <a:r>
              <a:rPr lang="it-IT" dirty="0" smtClean="0">
                <a:solidFill>
                  <a:srgbClr val="FFFF00"/>
                </a:solidFill>
              </a:rPr>
              <a:t> venosa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8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2 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7" t="9102" r="19883" b="8172"/>
          <a:stretch/>
        </p:blipFill>
        <p:spPr>
          <a:xfrm>
            <a:off x="80209" y="1"/>
            <a:ext cx="4451683" cy="3422316"/>
          </a:xfrm>
          <a:prstGeom prst="rect">
            <a:avLst/>
          </a:prstGeom>
        </p:spPr>
      </p:pic>
      <p:pic>
        <p:nvPicPr>
          <p:cNvPr id="5" name="Immagine 4" descr="t2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6" t="6609" r="20467" b="10449"/>
          <a:stretch/>
        </p:blipFill>
        <p:spPr>
          <a:xfrm>
            <a:off x="4665578" y="1"/>
            <a:ext cx="4338052" cy="3422316"/>
          </a:xfrm>
          <a:prstGeom prst="rect">
            <a:avLst/>
          </a:prstGeom>
        </p:spPr>
      </p:pic>
      <p:pic>
        <p:nvPicPr>
          <p:cNvPr id="6" name="Immagine 5" descr="t2 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t="14703" r="21052" b="12912"/>
          <a:stretch/>
        </p:blipFill>
        <p:spPr>
          <a:xfrm>
            <a:off x="80209" y="3475789"/>
            <a:ext cx="4441007" cy="3305756"/>
          </a:xfrm>
          <a:prstGeom prst="rect">
            <a:avLst/>
          </a:prstGeom>
        </p:spPr>
      </p:pic>
      <p:pic>
        <p:nvPicPr>
          <p:cNvPr id="9" name="Immagine 8" descr="t2 5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3" t="15350" r="21491" b="10972"/>
          <a:stretch/>
        </p:blipFill>
        <p:spPr>
          <a:xfrm>
            <a:off x="4665578" y="3475789"/>
            <a:ext cx="4338052" cy="3305756"/>
          </a:xfrm>
          <a:prstGeom prst="rect">
            <a:avLst/>
          </a:prstGeom>
        </p:spPr>
      </p:pic>
      <p:sp>
        <p:nvSpPr>
          <p:cNvPr id="3" name="Sottotitolo 2"/>
          <p:cNvSpPr txBox="1">
            <a:spLocks/>
          </p:cNvSpPr>
          <p:nvPr/>
        </p:nvSpPr>
        <p:spPr>
          <a:xfrm>
            <a:off x="-1" y="106946"/>
            <a:ext cx="5989053" cy="155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rgbClr val="FFFF00"/>
                </a:solidFill>
              </a:rPr>
              <a:t>Esegue approfondimento RM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T2 </a:t>
            </a:r>
            <a:r>
              <a:rPr lang="it-IT" dirty="0" err="1" smtClean="0">
                <a:solidFill>
                  <a:srgbClr val="FFFF00"/>
                </a:solidFill>
              </a:rPr>
              <a:t>fat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sat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1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wibs 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2" t="10825" r="8187" b="7310"/>
          <a:stretch/>
        </p:blipFill>
        <p:spPr>
          <a:xfrm>
            <a:off x="40102" y="26737"/>
            <a:ext cx="4481114" cy="3449052"/>
          </a:xfrm>
          <a:prstGeom prst="rect">
            <a:avLst/>
          </a:prstGeom>
        </p:spPr>
      </p:pic>
      <p:pic>
        <p:nvPicPr>
          <p:cNvPr id="7" name="Immagine 6" descr="dwibs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2549" r="7457" b="8173"/>
          <a:stretch/>
        </p:blipFill>
        <p:spPr>
          <a:xfrm>
            <a:off x="4585370" y="40105"/>
            <a:ext cx="4478422" cy="3435683"/>
          </a:xfrm>
          <a:prstGeom prst="rect">
            <a:avLst/>
          </a:prstGeom>
        </p:spPr>
      </p:pic>
      <p:pic>
        <p:nvPicPr>
          <p:cNvPr id="8" name="Immagine 7" descr="dwibbs 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t="10179" r="8042" b="5587"/>
          <a:stretch/>
        </p:blipFill>
        <p:spPr>
          <a:xfrm>
            <a:off x="53470" y="3515893"/>
            <a:ext cx="4473738" cy="3261896"/>
          </a:xfrm>
          <a:prstGeom prst="rect">
            <a:avLst/>
          </a:prstGeom>
        </p:spPr>
      </p:pic>
      <p:pic>
        <p:nvPicPr>
          <p:cNvPr id="10" name="Immagine 9" descr="dwibbs 4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11472" r="7309" b="9249"/>
          <a:stretch/>
        </p:blipFill>
        <p:spPr>
          <a:xfrm>
            <a:off x="4585370" y="3515893"/>
            <a:ext cx="4478422" cy="3261896"/>
          </a:xfrm>
          <a:prstGeom prst="rect">
            <a:avLst/>
          </a:prstGeom>
        </p:spPr>
      </p:pic>
      <p:sp>
        <p:nvSpPr>
          <p:cNvPr id="3" name="Sottotitolo 2"/>
          <p:cNvSpPr txBox="1">
            <a:spLocks/>
          </p:cNvSpPr>
          <p:nvPr/>
        </p:nvSpPr>
        <p:spPr>
          <a:xfrm>
            <a:off x="-1" y="106946"/>
            <a:ext cx="5989053" cy="155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rgbClr val="FFFF00"/>
                </a:solidFill>
              </a:rPr>
              <a:t>DWIBS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6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hrive port 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5" t="11903" r="11257" b="2355"/>
          <a:stretch/>
        </p:blipFill>
        <p:spPr>
          <a:xfrm>
            <a:off x="40102" y="40104"/>
            <a:ext cx="4516376" cy="3435684"/>
          </a:xfrm>
          <a:prstGeom prst="rect">
            <a:avLst/>
          </a:prstGeom>
        </p:spPr>
      </p:pic>
      <p:pic>
        <p:nvPicPr>
          <p:cNvPr id="5" name="Immagine 4" descr="thrive port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12980" r="11988" b="3217"/>
          <a:stretch/>
        </p:blipFill>
        <p:spPr>
          <a:xfrm>
            <a:off x="4585370" y="40104"/>
            <a:ext cx="4512960" cy="3435684"/>
          </a:xfrm>
          <a:prstGeom prst="rect">
            <a:avLst/>
          </a:prstGeom>
        </p:spPr>
      </p:pic>
      <p:pic>
        <p:nvPicPr>
          <p:cNvPr id="6" name="Immagine 5" descr="thrive port 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0" t="12765" r="11111" b="2140"/>
          <a:stretch/>
        </p:blipFill>
        <p:spPr>
          <a:xfrm>
            <a:off x="40102" y="3489156"/>
            <a:ext cx="4555926" cy="3302001"/>
          </a:xfrm>
          <a:prstGeom prst="rect">
            <a:avLst/>
          </a:prstGeom>
        </p:spPr>
      </p:pic>
      <p:pic>
        <p:nvPicPr>
          <p:cNvPr id="9" name="Immagine 8" descr="thrive port 4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3" t="16641" r="11257" b="4510"/>
          <a:stretch/>
        </p:blipFill>
        <p:spPr>
          <a:xfrm>
            <a:off x="4609396" y="3489155"/>
            <a:ext cx="4486094" cy="3302002"/>
          </a:xfrm>
          <a:prstGeom prst="rect">
            <a:avLst/>
          </a:prstGeom>
        </p:spPr>
      </p:pic>
      <p:sp>
        <p:nvSpPr>
          <p:cNvPr id="3" name="Sottotitolo 2"/>
          <p:cNvSpPr txBox="1">
            <a:spLocks/>
          </p:cNvSpPr>
          <p:nvPr/>
        </p:nvSpPr>
        <p:spPr>
          <a:xfrm>
            <a:off x="-1" y="106946"/>
            <a:ext cx="5989053" cy="155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 smtClean="0">
                <a:solidFill>
                  <a:srgbClr val="FFFF00"/>
                </a:solidFill>
              </a:rPr>
              <a:t>Thrive</a:t>
            </a:r>
            <a:r>
              <a:rPr lang="it-IT" dirty="0" smtClean="0">
                <a:solidFill>
                  <a:srgbClr val="FFFF00"/>
                </a:solidFill>
              </a:rPr>
              <a:t> venosa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1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thrive cor 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t="20089" r="13012" b="14419"/>
          <a:stretch/>
        </p:blipFill>
        <p:spPr>
          <a:xfrm>
            <a:off x="80210" y="508000"/>
            <a:ext cx="9010316" cy="5788526"/>
          </a:xfrm>
          <a:prstGeom prst="rect">
            <a:avLst/>
          </a:prstGeom>
        </p:spPr>
      </p:pic>
      <p:sp>
        <p:nvSpPr>
          <p:cNvPr id="3" name="Sottotitolo 2"/>
          <p:cNvSpPr txBox="1">
            <a:spLocks/>
          </p:cNvSpPr>
          <p:nvPr/>
        </p:nvSpPr>
        <p:spPr>
          <a:xfrm>
            <a:off x="-1" y="574826"/>
            <a:ext cx="5989053" cy="155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 smtClean="0">
                <a:solidFill>
                  <a:srgbClr val="FFFF00"/>
                </a:solidFill>
              </a:rPr>
              <a:t>Thrive</a:t>
            </a:r>
            <a:r>
              <a:rPr lang="it-IT" dirty="0" smtClean="0">
                <a:solidFill>
                  <a:srgbClr val="FFFF00"/>
                </a:solidFill>
              </a:rPr>
              <a:t> venosa coronale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5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55</Words>
  <Application>Microsoft Office PowerPoint</Application>
  <PresentationFormat>Presentazione su schermo (4:3)</PresentationFormat>
  <Paragraphs>14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Caso 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Apple Apple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1</dc:title>
  <dc:creator>Apple</dc:creator>
  <cp:lastModifiedBy>a</cp:lastModifiedBy>
  <cp:revision>32</cp:revision>
  <dcterms:created xsi:type="dcterms:W3CDTF">2021-01-05T11:27:44Z</dcterms:created>
  <dcterms:modified xsi:type="dcterms:W3CDTF">2021-01-20T07:41:43Z</dcterms:modified>
</cp:coreProperties>
</file>