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94"/>
  </p:normalViewPr>
  <p:slideViewPr>
    <p:cSldViewPr snapToGrid="0" snapToObjects="1">
      <p:cViewPr varScale="1">
        <p:scale>
          <a:sx n="69" d="100"/>
          <a:sy n="69" d="100"/>
        </p:scale>
        <p:origin x="-42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33E9-CF94-E048-8373-38C1D496A78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9D93-412F-7942-B9FF-E0B3619707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0458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33E9-CF94-E048-8373-38C1D496A78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9D93-412F-7942-B9FF-E0B3619707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9722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33E9-CF94-E048-8373-38C1D496A78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9D93-412F-7942-B9FF-E0B3619707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5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33E9-CF94-E048-8373-38C1D496A78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9D93-412F-7942-B9FF-E0B3619707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624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33E9-CF94-E048-8373-38C1D496A78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9D93-412F-7942-B9FF-E0B3619707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089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33E9-CF94-E048-8373-38C1D496A78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9D93-412F-7942-B9FF-E0B3619707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194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33E9-CF94-E048-8373-38C1D496A78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9D93-412F-7942-B9FF-E0B3619707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789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33E9-CF94-E048-8373-38C1D496A78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9D93-412F-7942-B9FF-E0B3619707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866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33E9-CF94-E048-8373-38C1D496A78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9D93-412F-7942-B9FF-E0B3619707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52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33E9-CF94-E048-8373-38C1D496A78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9D93-412F-7942-B9FF-E0B3619707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9262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C33E9-CF94-E048-8373-38C1D496A78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9D93-412F-7942-B9FF-E0B3619707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592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C33E9-CF94-E048-8373-38C1D496A78D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99D93-412F-7942-B9FF-E0B3619707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42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Caso 3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/>
              <a:t>Pz maschio di 50  anni</a:t>
            </a:r>
          </a:p>
          <a:p>
            <a:r>
              <a:rPr lang="it-IT" dirty="0"/>
              <a:t>Giunge in PS per episodi di dolore toracico migrante  e comparsa di </a:t>
            </a:r>
            <a:r>
              <a:rPr lang="it-IT" dirty="0" err="1"/>
              <a:t>tachiFA</a:t>
            </a:r>
            <a:r>
              <a:rPr lang="it-IT" dirty="0"/>
              <a:t> ricorrente con dispnea</a:t>
            </a:r>
          </a:p>
          <a:p>
            <a:r>
              <a:rPr lang="it-IT" dirty="0"/>
              <a:t>Esegue TC nel sospetto di TEP e successivo approfondimento RM</a:t>
            </a:r>
          </a:p>
        </p:txBody>
      </p:sp>
    </p:spTree>
    <p:extLst>
      <p:ext uri="{BB962C8B-B14F-4D97-AF65-F5344CB8AC3E}">
        <p14:creationId xmlns:p14="http://schemas.microsoft.com/office/powerpoint/2010/main" val="1138810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tc assia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 t="19999" r="12925" b="19378"/>
          <a:stretch/>
        </p:blipFill>
        <p:spPr>
          <a:xfrm>
            <a:off x="40107" y="26736"/>
            <a:ext cx="4373218" cy="3529264"/>
          </a:xfrm>
          <a:prstGeom prst="rect">
            <a:avLst/>
          </a:prstGeom>
        </p:spPr>
      </p:pic>
      <p:pic>
        <p:nvPicPr>
          <p:cNvPr id="8" name="Immagine 7" descr="tc assiale 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t="17313" r="10130" b="20080"/>
          <a:stretch/>
        </p:blipFill>
        <p:spPr>
          <a:xfrm>
            <a:off x="4506901" y="26736"/>
            <a:ext cx="4580534" cy="3529264"/>
          </a:xfrm>
          <a:prstGeom prst="rect">
            <a:avLst/>
          </a:prstGeom>
        </p:spPr>
      </p:pic>
      <p:pic>
        <p:nvPicPr>
          <p:cNvPr id="7" name="Immagine 6" descr="tc assiale 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" t="17161" r="4335" b="19226"/>
          <a:stretch/>
        </p:blipFill>
        <p:spPr>
          <a:xfrm>
            <a:off x="2047529" y="3380371"/>
            <a:ext cx="4918743" cy="3438984"/>
          </a:xfrm>
          <a:prstGeom prst="rect">
            <a:avLst/>
          </a:prstGeom>
        </p:spPr>
      </p:pic>
      <p:sp>
        <p:nvSpPr>
          <p:cNvPr id="4" name="Sottotitolo 2"/>
          <p:cNvSpPr txBox="1">
            <a:spLocks/>
          </p:cNvSpPr>
          <p:nvPr/>
        </p:nvSpPr>
        <p:spPr>
          <a:xfrm>
            <a:off x="0" y="6050048"/>
            <a:ext cx="2622402" cy="672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rgbClr val="FF0000"/>
                </a:solidFill>
              </a:rPr>
              <a:t>TC con mdc</a:t>
            </a:r>
          </a:p>
        </p:txBody>
      </p:sp>
    </p:spTree>
    <p:extLst>
      <p:ext uri="{BB962C8B-B14F-4D97-AF65-F5344CB8AC3E}">
        <p14:creationId xmlns:p14="http://schemas.microsoft.com/office/powerpoint/2010/main" val="2738280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tc polmone 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2" t="7173" r="15456" b="7226"/>
          <a:stretch/>
        </p:blipFill>
        <p:spPr>
          <a:xfrm>
            <a:off x="0" y="1"/>
            <a:ext cx="4964229" cy="3930315"/>
          </a:xfrm>
          <a:prstGeom prst="rect">
            <a:avLst/>
          </a:prstGeom>
        </p:spPr>
      </p:pic>
      <p:pic>
        <p:nvPicPr>
          <p:cNvPr id="8" name="Immagine 7" descr="tc polmone 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1" t="4834" r="11229" b="9067"/>
          <a:stretch/>
        </p:blipFill>
        <p:spPr>
          <a:xfrm>
            <a:off x="4311566" y="3128210"/>
            <a:ext cx="4832434" cy="3729789"/>
          </a:xfrm>
          <a:prstGeom prst="rect">
            <a:avLst/>
          </a:prstGeom>
        </p:spPr>
      </p:pic>
      <p:sp>
        <p:nvSpPr>
          <p:cNvPr id="3" name="Sottotitolo 2"/>
          <p:cNvSpPr txBox="1">
            <a:spLocks/>
          </p:cNvSpPr>
          <p:nvPr/>
        </p:nvSpPr>
        <p:spPr>
          <a:xfrm>
            <a:off x="4952290" y="197328"/>
            <a:ext cx="4191710" cy="672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rgbClr val="FF0000"/>
                </a:solidFill>
              </a:rPr>
              <a:t>TC finestra polmonare</a:t>
            </a:r>
          </a:p>
        </p:txBody>
      </p:sp>
    </p:spTree>
    <p:extLst>
      <p:ext uri="{BB962C8B-B14F-4D97-AF65-F5344CB8AC3E}">
        <p14:creationId xmlns:p14="http://schemas.microsoft.com/office/powerpoint/2010/main" val="338194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cr pe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" r="55263" b="50376"/>
          <a:stretch/>
        </p:blipFill>
        <p:spPr>
          <a:xfrm>
            <a:off x="721895" y="508008"/>
            <a:ext cx="7700211" cy="5932456"/>
          </a:xfrm>
          <a:prstGeom prst="rect">
            <a:avLst/>
          </a:prstGeom>
        </p:spPr>
      </p:pic>
      <p:sp>
        <p:nvSpPr>
          <p:cNvPr id="4" name="Sottotitolo 2"/>
          <p:cNvSpPr txBox="1">
            <a:spLocks/>
          </p:cNvSpPr>
          <p:nvPr/>
        </p:nvSpPr>
        <p:spPr>
          <a:xfrm>
            <a:off x="721895" y="538750"/>
            <a:ext cx="2026026" cy="672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rgbClr val="FF0000"/>
                </a:solidFill>
              </a:rPr>
              <a:t>PET</a:t>
            </a:r>
          </a:p>
        </p:txBody>
      </p:sp>
    </p:spTree>
    <p:extLst>
      <p:ext uri="{BB962C8B-B14F-4D97-AF65-F5344CB8AC3E}">
        <p14:creationId xmlns:p14="http://schemas.microsoft.com/office/powerpoint/2010/main" val="2337870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ine ax (convertito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5287" r="5745" b="10127"/>
          <a:stretch/>
        </p:blipFill>
        <p:spPr>
          <a:xfrm>
            <a:off x="233021" y="0"/>
            <a:ext cx="8666507" cy="6858000"/>
          </a:xfrm>
          <a:prstGeom prst="rect">
            <a:avLst/>
          </a:prstGeom>
        </p:spPr>
      </p:pic>
      <p:sp>
        <p:nvSpPr>
          <p:cNvPr id="4" name="Sottotitolo 2"/>
          <p:cNvSpPr txBox="1">
            <a:spLocks/>
          </p:cNvSpPr>
          <p:nvPr/>
        </p:nvSpPr>
        <p:spPr>
          <a:xfrm>
            <a:off x="807838" y="5475693"/>
            <a:ext cx="3630237" cy="110557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rgbClr val="FF0000"/>
                </a:solidFill>
              </a:rPr>
              <a:t>Approfondimento RM</a:t>
            </a:r>
          </a:p>
          <a:p>
            <a:r>
              <a:rPr lang="it-IT" dirty="0">
                <a:solidFill>
                  <a:srgbClr val="FF0000"/>
                </a:solidFill>
              </a:rPr>
              <a:t>SSFP assiale</a:t>
            </a:r>
          </a:p>
        </p:txBody>
      </p:sp>
    </p:spTree>
    <p:extLst>
      <p:ext uri="{BB962C8B-B14F-4D97-AF65-F5344CB8AC3E}">
        <p14:creationId xmlns:p14="http://schemas.microsoft.com/office/powerpoint/2010/main" val="407978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ine sa (convertito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435" t="16768"/>
          <a:stretch/>
        </p:blipFill>
        <p:spPr>
          <a:xfrm>
            <a:off x="895684" y="21650"/>
            <a:ext cx="7110136" cy="6836350"/>
          </a:xfrm>
          <a:prstGeom prst="rect">
            <a:avLst/>
          </a:prstGeom>
        </p:spPr>
      </p:pic>
      <p:sp>
        <p:nvSpPr>
          <p:cNvPr id="3" name="Sottotitolo 2"/>
          <p:cNvSpPr txBox="1">
            <a:spLocks/>
          </p:cNvSpPr>
          <p:nvPr/>
        </p:nvSpPr>
        <p:spPr>
          <a:xfrm>
            <a:off x="1780987" y="217900"/>
            <a:ext cx="3095500" cy="672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rgbClr val="FF0000"/>
                </a:solidFill>
              </a:rPr>
              <a:t>SSFP Short </a:t>
            </a:r>
            <a:r>
              <a:rPr lang="it-IT" dirty="0" err="1">
                <a:solidFill>
                  <a:srgbClr val="FF0000"/>
                </a:solidFill>
              </a:rPr>
              <a:t>Axis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686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t1 a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7" r="6247"/>
          <a:stretch/>
        </p:blipFill>
        <p:spPr>
          <a:xfrm>
            <a:off x="828291" y="69442"/>
            <a:ext cx="7551111" cy="6788558"/>
          </a:xfrm>
          <a:prstGeom prst="rect">
            <a:avLst/>
          </a:prstGeom>
        </p:spPr>
      </p:pic>
      <p:sp>
        <p:nvSpPr>
          <p:cNvPr id="4" name="Sottotitolo 2"/>
          <p:cNvSpPr txBox="1">
            <a:spLocks/>
          </p:cNvSpPr>
          <p:nvPr/>
        </p:nvSpPr>
        <p:spPr>
          <a:xfrm>
            <a:off x="828291" y="6185568"/>
            <a:ext cx="3095500" cy="672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rgbClr val="FFFF00"/>
                </a:solidFill>
              </a:rPr>
              <a:t>T1 </a:t>
            </a:r>
            <a:r>
              <a:rPr lang="it-IT" dirty="0" err="1">
                <a:solidFill>
                  <a:srgbClr val="FFFF00"/>
                </a:solidFill>
              </a:rPr>
              <a:t>bb</a:t>
            </a:r>
            <a:r>
              <a:rPr lang="it-IT" dirty="0">
                <a:solidFill>
                  <a:srgbClr val="FFFF00"/>
                </a:solidFill>
              </a:rPr>
              <a:t> assiale</a:t>
            </a:r>
          </a:p>
        </p:txBody>
      </p:sp>
    </p:spTree>
    <p:extLst>
      <p:ext uri="{BB962C8B-B14F-4D97-AF65-F5344CB8AC3E}">
        <p14:creationId xmlns:p14="http://schemas.microsoft.com/office/powerpoint/2010/main" val="662091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gitt dela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6" r="9567"/>
          <a:stretch/>
        </p:blipFill>
        <p:spPr>
          <a:xfrm>
            <a:off x="165660" y="331335"/>
            <a:ext cx="8849190" cy="6143554"/>
          </a:xfrm>
          <a:prstGeom prst="rect">
            <a:avLst/>
          </a:prstGeom>
        </p:spPr>
      </p:pic>
      <p:sp>
        <p:nvSpPr>
          <p:cNvPr id="4" name="Sottotitolo 2"/>
          <p:cNvSpPr txBox="1">
            <a:spLocks/>
          </p:cNvSpPr>
          <p:nvPr/>
        </p:nvSpPr>
        <p:spPr>
          <a:xfrm>
            <a:off x="636706" y="437164"/>
            <a:ext cx="6929820" cy="672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rgbClr val="FFFF00"/>
                </a:solidFill>
              </a:rPr>
              <a:t>Post mdc (LGE) short </a:t>
            </a:r>
            <a:r>
              <a:rPr lang="it-IT" dirty="0" err="1">
                <a:solidFill>
                  <a:srgbClr val="FFFF00"/>
                </a:solidFill>
              </a:rPr>
              <a:t>axis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883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57</Words>
  <Application>Microsoft Office PowerPoint</Application>
  <PresentationFormat>Presentazione su schermo (4:3)</PresentationFormat>
  <Paragraphs>12</Paragraphs>
  <Slides>8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Caso 3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Apple Apple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Caso 1</dc:title>
  <dc:creator>Apple</dc:creator>
  <cp:lastModifiedBy>a</cp:lastModifiedBy>
  <cp:revision>23</cp:revision>
  <dcterms:created xsi:type="dcterms:W3CDTF">2021-01-05T11:27:44Z</dcterms:created>
  <dcterms:modified xsi:type="dcterms:W3CDTF">2021-01-20T07:43:16Z</dcterms:modified>
</cp:coreProperties>
</file>