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5" r:id="rId7"/>
    <p:sldId id="264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45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72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5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62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89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94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89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86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52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26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92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33E9-CF94-E048-8373-38C1D496A78D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9D93-412F-7942-B9FF-E0B361970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4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Caso 2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691064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Pz maschio di 71 anni</a:t>
            </a:r>
          </a:p>
          <a:p>
            <a:r>
              <a:rPr lang="it-IT" dirty="0"/>
              <a:t>Pz entra in ospedale per stato confusionale.</a:t>
            </a:r>
          </a:p>
          <a:p>
            <a:r>
              <a:rPr lang="it-IT" dirty="0"/>
              <a:t>Dopo circa 1 settimana peggioramento della del quadro con iniziale sepsi di </a:t>
            </a:r>
            <a:r>
              <a:rPr lang="it-IT" dirty="0" err="1"/>
              <a:t>ndd</a:t>
            </a:r>
            <a:r>
              <a:rPr lang="it-IT" dirty="0" smtClean="0"/>
              <a:t>.</a:t>
            </a:r>
          </a:p>
          <a:p>
            <a:r>
              <a:rPr lang="it-IT" dirty="0" smtClean="0"/>
              <a:t>Esegue valutazione mediante TC con mdc</a:t>
            </a:r>
            <a:r>
              <a:rPr lang="it-IT" dirty="0"/>
              <a:t> </a:t>
            </a:r>
            <a:r>
              <a:rPr lang="it-IT" dirty="0" smtClean="0"/>
              <a:t>e successivo approfondimento RM</a:t>
            </a:r>
          </a:p>
        </p:txBody>
      </p:sp>
    </p:spTree>
    <p:extLst>
      <p:ext uri="{BB962C8B-B14F-4D97-AF65-F5344CB8AC3E}">
        <p14:creationId xmlns:p14="http://schemas.microsoft.com/office/powerpoint/2010/main" val="113881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tc assia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t="9747" r="16971" b="27875"/>
          <a:stretch/>
        </p:blipFill>
        <p:spPr>
          <a:xfrm>
            <a:off x="0" y="0"/>
            <a:ext cx="5842001" cy="4277896"/>
          </a:xfrm>
          <a:prstGeom prst="rect">
            <a:avLst/>
          </a:prstGeom>
        </p:spPr>
      </p:pic>
      <p:pic>
        <p:nvPicPr>
          <p:cNvPr id="7" name="Immagine 6" descr="tc co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17109" r="8580"/>
          <a:stretch/>
        </p:blipFill>
        <p:spPr>
          <a:xfrm>
            <a:off x="3995109" y="3154947"/>
            <a:ext cx="5148891" cy="3703053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5995027" y="391689"/>
            <a:ext cx="2986505" cy="67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0000"/>
                </a:solidFill>
              </a:rPr>
              <a:t>Fase venosa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8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F6B5C6C4-1D67-4E74-8CCC-4A808D67D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23" t="13848" r="39217" b="13093"/>
          <a:stretch/>
        </p:blipFill>
        <p:spPr>
          <a:xfrm>
            <a:off x="4997360" y="278579"/>
            <a:ext cx="4096062" cy="6320566"/>
          </a:xfrm>
          <a:prstGeom prst="rect">
            <a:avLst/>
          </a:prstGeom>
        </p:spPr>
      </p:pic>
      <p:pic>
        <p:nvPicPr>
          <p:cNvPr id="3" name="Immagine 2" descr="tc sa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5" t="16177" r="8626"/>
          <a:stretch/>
        </p:blipFill>
        <p:spPr>
          <a:xfrm>
            <a:off x="138050" y="861070"/>
            <a:ext cx="4772526" cy="52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1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2 sa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2" r="29532"/>
          <a:stretch/>
        </p:blipFill>
        <p:spPr>
          <a:xfrm>
            <a:off x="2700420" y="0"/>
            <a:ext cx="4136820" cy="6858000"/>
          </a:xfrm>
          <a:prstGeom prst="rect">
            <a:avLst/>
          </a:prstGeom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233237" y="110955"/>
            <a:ext cx="5448342" cy="101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0000"/>
                </a:solidFill>
              </a:rPr>
              <a:t>T2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0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233237" y="110955"/>
            <a:ext cx="5448342" cy="101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0000"/>
                </a:solidFill>
              </a:rPr>
              <a:t>T2 STIR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 descr="sag sti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7298" r="27973"/>
          <a:stretch/>
        </p:blipFill>
        <p:spPr>
          <a:xfrm>
            <a:off x="2761686" y="0"/>
            <a:ext cx="3792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7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1 dix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r="32895"/>
          <a:stretch/>
        </p:blipFill>
        <p:spPr>
          <a:xfrm>
            <a:off x="521368" y="0"/>
            <a:ext cx="3449053" cy="6841840"/>
          </a:xfrm>
          <a:prstGeom prst="rect">
            <a:avLst/>
          </a:prstGeom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233237" y="110955"/>
            <a:ext cx="5448342" cy="101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0000"/>
                </a:solidFill>
              </a:rPr>
              <a:t>T1 </a:t>
            </a:r>
            <a:r>
              <a:rPr lang="it-IT" dirty="0" err="1" smtClean="0">
                <a:solidFill>
                  <a:srgbClr val="FF0000"/>
                </a:solidFill>
              </a:rPr>
              <a:t>Dixon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fat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sat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 descr="t1 con md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r="31580"/>
          <a:stretch/>
        </p:blipFill>
        <p:spPr>
          <a:xfrm>
            <a:off x="5005567" y="-16160"/>
            <a:ext cx="3782236" cy="6858000"/>
          </a:xfrm>
          <a:prstGeom prst="rect">
            <a:avLst/>
          </a:prstGeom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4451684" y="108286"/>
            <a:ext cx="4558632" cy="101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0000"/>
                </a:solidFill>
              </a:rPr>
              <a:t>T1 </a:t>
            </a:r>
            <a:r>
              <a:rPr lang="it-IT" dirty="0" err="1" smtClean="0">
                <a:solidFill>
                  <a:srgbClr val="FF0000"/>
                </a:solidFill>
              </a:rPr>
              <a:t>Dixon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fat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sat</a:t>
            </a:r>
            <a:r>
              <a:rPr lang="it-IT" dirty="0" smtClean="0">
                <a:solidFill>
                  <a:srgbClr val="FF0000"/>
                </a:solidFill>
              </a:rPr>
              <a:t> + mdc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0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233237" y="110955"/>
            <a:ext cx="5448342" cy="101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0000"/>
                </a:solidFill>
              </a:rPr>
              <a:t>Confronto TC RM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9E85D01B-19F0-49C1-B706-A2AC5EC9F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07" r="34078"/>
          <a:stretch/>
        </p:blipFill>
        <p:spPr>
          <a:xfrm>
            <a:off x="358219" y="205116"/>
            <a:ext cx="3996964" cy="6531216"/>
          </a:xfrm>
        </p:spPr>
      </p:pic>
      <p:pic>
        <p:nvPicPr>
          <p:cNvPr id="2" name="Immagine 1" descr="sag sti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7298" r="27973"/>
          <a:stretch/>
        </p:blipFill>
        <p:spPr>
          <a:xfrm>
            <a:off x="5007579" y="205116"/>
            <a:ext cx="3611979" cy="6531216"/>
          </a:xfrm>
          <a:prstGeom prst="rect">
            <a:avLst/>
          </a:prstGeom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385637" y="263355"/>
            <a:ext cx="5448342" cy="101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0000"/>
                </a:solidFill>
              </a:rPr>
              <a:t>Confronto TC RM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c controll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2" t="5752" r="17105"/>
          <a:stretch/>
        </p:blipFill>
        <p:spPr>
          <a:xfrm>
            <a:off x="2165684" y="0"/>
            <a:ext cx="5596353" cy="6858000"/>
          </a:xfrm>
          <a:prstGeom prst="rect">
            <a:avLst/>
          </a:prstGeom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233237" y="110955"/>
            <a:ext cx="5448342" cy="101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FF0000"/>
                </a:solidFill>
              </a:rPr>
              <a:t>Controllo TC a 2 mesi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4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65</Words>
  <Application>Microsoft Office PowerPoint</Application>
  <PresentationFormat>Presentazione su schermo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Caso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Apple 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1</dc:title>
  <dc:creator>Apple</dc:creator>
  <cp:lastModifiedBy>a</cp:lastModifiedBy>
  <cp:revision>18</cp:revision>
  <dcterms:created xsi:type="dcterms:W3CDTF">2021-01-05T11:27:44Z</dcterms:created>
  <dcterms:modified xsi:type="dcterms:W3CDTF">2021-01-20T07:42:26Z</dcterms:modified>
</cp:coreProperties>
</file>