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8" r:id="rId2"/>
    <p:sldId id="266" r:id="rId3"/>
    <p:sldId id="268" r:id="rId4"/>
    <p:sldId id="267" r:id="rId5"/>
    <p:sldId id="269" r:id="rId6"/>
    <p:sldId id="270" r:id="rId7"/>
    <p:sldId id="271" r:id="rId8"/>
    <p:sldId id="272" r:id="rId9"/>
    <p:sldId id="25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4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DCCB0-130D-4D10-AC5D-33B97455AC02}" type="datetimeFigureOut">
              <a:rPr lang="it-IT" smtClean="0"/>
              <a:t>14/02/18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D7AEA-59A1-4F8C-8D79-9E5707ECFD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223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4BEBF00-00F7-472D-9F8F-B6E799A05541}" type="datetimeFigureOut">
              <a:rPr lang="it-IT" smtClean="0"/>
              <a:t>14/02/18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EDECD1C-3DE2-4516-A327-7D7539FA6ADE}" type="slidenum">
              <a:rPr lang="it-IT" smtClean="0"/>
              <a:t>‹N›</a:t>
            </a:fld>
            <a:endParaRPr lang="it-IT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96089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BF00-00F7-472D-9F8F-B6E799A05541}" type="datetimeFigureOut">
              <a:rPr lang="it-IT" smtClean="0"/>
              <a:t>14/02/18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ECD1C-3DE2-4516-A327-7D7539FA6A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4297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BF00-00F7-472D-9F8F-B6E799A05541}" type="datetimeFigureOut">
              <a:rPr lang="it-IT" smtClean="0"/>
              <a:t>14/02/18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ECD1C-3DE2-4516-A327-7D7539FA6A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6657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BF00-00F7-472D-9F8F-B6E799A05541}" type="datetimeFigureOut">
              <a:rPr lang="it-IT" smtClean="0"/>
              <a:t>14/02/18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ECD1C-3DE2-4516-A327-7D7539FA6A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530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4BEBF00-00F7-472D-9F8F-B6E799A05541}" type="datetimeFigureOut">
              <a:rPr lang="it-IT" smtClean="0"/>
              <a:t>14/02/18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EDECD1C-3DE2-4516-A327-7D7539FA6ADE}" type="slidenum">
              <a:rPr lang="it-IT" smtClean="0"/>
              <a:t>‹N›</a:t>
            </a:fld>
            <a:endParaRPr lang="it-IT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627189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BF00-00F7-472D-9F8F-B6E799A05541}" type="datetimeFigureOut">
              <a:rPr lang="it-IT" smtClean="0"/>
              <a:t>14/02/18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ECD1C-3DE2-4516-A327-7D7539FA6A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400789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BF00-00F7-472D-9F8F-B6E799A05541}" type="datetimeFigureOut">
              <a:rPr lang="it-IT" smtClean="0"/>
              <a:t>14/02/18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ECD1C-3DE2-4516-A327-7D7539FA6A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362558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BF00-00F7-472D-9F8F-B6E799A05541}" type="datetimeFigureOut">
              <a:rPr lang="it-IT" smtClean="0"/>
              <a:t>14/02/18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ECD1C-3DE2-4516-A327-7D7539FA6A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3003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BF00-00F7-472D-9F8F-B6E799A05541}" type="datetimeFigureOut">
              <a:rPr lang="it-IT" smtClean="0"/>
              <a:t>14/02/18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ECD1C-3DE2-4516-A327-7D7539FA6A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521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64BEBF00-00F7-472D-9F8F-B6E799A05541}" type="datetimeFigureOut">
              <a:rPr lang="it-IT" smtClean="0"/>
              <a:t>14/02/18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CEDECD1C-3DE2-4516-A327-7D7539FA6ADE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54047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64BEBF00-00F7-472D-9F8F-B6E799A05541}" type="datetimeFigureOut">
              <a:rPr lang="it-IT" smtClean="0"/>
              <a:t>14/02/18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CEDECD1C-3DE2-4516-A327-7D7539FA6A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98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4BEBF00-00F7-472D-9F8F-B6E799A05541}" type="datetimeFigureOut">
              <a:rPr lang="it-IT" smtClean="0"/>
              <a:t>14/02/18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EDECD1C-3DE2-4516-A327-7D7539FA6ADE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962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2.bp.blogspot.com/-UmoeCydFsuk/VeGxqFmJTxI/AAAAAAAAFmY/pxqw_nCau-4/s1600/socrate-sapere.jpg">
            <a:extLst>
              <a:ext uri="{FF2B5EF4-FFF2-40B4-BE49-F238E27FC236}">
                <a16:creationId xmlns:a16="http://schemas.microsoft.com/office/drawing/2014/main" id="{E0FCF3A7-2EF5-49BB-897C-D2EB92133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106" y="0"/>
            <a:ext cx="10314000" cy="68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5683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5F9A3D-3456-4D3D-899E-02B7BC6EC2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piano formativo 2018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13099EA-8578-461D-9CF9-9788EDA486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6135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7EA3A6-9C97-4CFA-8912-A9A3B5EE3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Composizione del piano formativo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1E75F9-3416-41FF-BF31-AF338A8DE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sz="3200" dirty="0"/>
              <a:t>2 conferenze da tenersi presso aula magna Ospedale di Cona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3200" dirty="0"/>
              <a:t>4 seminari integrati , quest’anno verrà fatta richiesta di accreditamento anche per i master preparatori (gruppo di lavoro per preparazione seminario), i seminari integrati si svolgeranno, come gli altri anni, al giovedì pomeriggio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3200" dirty="0"/>
              <a:t>4 mini-audit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3200" dirty="0"/>
              <a:t>2 incontri di NCP, ( briefing  dei Nuclei di Cure Primarie) verranno accreditati anche questi</a:t>
            </a:r>
          </a:p>
        </p:txBody>
      </p:sp>
    </p:spTree>
    <p:extLst>
      <p:ext uri="{BB962C8B-B14F-4D97-AF65-F5344CB8AC3E}">
        <p14:creationId xmlns:p14="http://schemas.microsoft.com/office/powerpoint/2010/main" val="2700693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88C0A3-C1C8-41C3-95FE-CC6860481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due conferenze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2A179B-7EE6-4FB3-9353-07BD4ADA1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it-IT" sz="2400" dirty="0"/>
              <a:t>Conferenza primo semestre: sabato 17 febbraio. “farmaci che interferiscono con i meccanismi dell’emostasi: Antiaggreganti, AVK, NAO e eparine, con l’obiettivo di definire al meglio gli ambiti prescrittivi indicando , soprattutto per le EBPM, i corretti utilizzi ,dosaggi definendo precise linee guida per il loro corretto impiego</a:t>
            </a:r>
          </a:p>
          <a:p>
            <a:pPr lvl="0" algn="just"/>
            <a:r>
              <a:rPr lang="it-IT" sz="2400" dirty="0"/>
              <a:t>Conferenza secondo semestre: sabato  22 settembre. Stile alimentare come misura per mantenere un buon stato di salute, diete emergenti ( vegana, vegetariana </a:t>
            </a:r>
            <a:r>
              <a:rPr lang="it-IT" sz="2400" dirty="0" err="1"/>
              <a:t>ecc</a:t>
            </a:r>
            <a:r>
              <a:rPr lang="it-IT" sz="2400" dirty="0"/>
              <a:t>), disturbi del comportamento alimentare ( Dr.ssa Marchi)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6978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8E4026-7F18-48F8-A236-6960B8433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seminari integrati del primo semestre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FD7B38-0223-476A-B135-033E803A2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2400" dirty="0"/>
              <a:t>Primo seminario integrato  22 marzo con master sabato 3 marzo. Giornata del “polmone”, PDTA BPCO, aggiornamenti  ( Benini)</a:t>
            </a:r>
          </a:p>
          <a:p>
            <a:pPr lvl="0"/>
            <a:endParaRPr lang="it-IT" sz="2400" dirty="0"/>
          </a:p>
          <a:p>
            <a:pPr marL="0" lvl="0" indent="0">
              <a:buNone/>
            </a:pPr>
            <a:endParaRPr lang="it-IT" sz="2400" dirty="0"/>
          </a:p>
          <a:p>
            <a:pPr lvl="0"/>
            <a:r>
              <a:rPr lang="it-IT" sz="2400" dirty="0"/>
              <a:t>Secondo seminario integrato  24 maggio con master sabato 5 maggio. Giornata del cuore, PDTA scompenso . (Catapano/Gamberoni)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5976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A96CF1-00A6-4359-A4AC-E2F9A5450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seminari integrati del secondo semestre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83BC09-87D4-483B-ABAA-47B06E6D6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it-IT" sz="3200" dirty="0"/>
              <a:t>Terzo seminario integrato  25 ottobre con master sabato 6 ottobre. La presa in carico del paziente complesso in Medicina Generale ( Dr. Cavicchi)</a:t>
            </a:r>
          </a:p>
          <a:p>
            <a:pPr lvl="0"/>
            <a:r>
              <a:rPr lang="it-IT" sz="3200" dirty="0"/>
              <a:t>Quarto seminario integrato  22 novembre con master sabato 27 ottobre. La terapia antibiotica ragionata delle alte e basse vie respiratorie e delle vie urinarie , con illustrazione delle conclusioni dei TT interaziendale .( Mazzucchelli)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0363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B46074-B806-4746-A7AB-C50E97C46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4 mini-audit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D7D43D-2C23-4F0B-BA44-A1B137FB7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 Mini audit: dovranno avere proprio la caratteristica di audit ( audit clinico è un processo di miglioramento della qualità che cerca di migliorare l’assistenza al paziente e gli esisti attraverso una revisione sistematica rispetto a criteri precisi e la realizzazione del cambiamento…… ecc.) ( Dr. Mazzucchelli)</a:t>
            </a:r>
          </a:p>
          <a:p>
            <a:pPr lvl="0"/>
            <a:r>
              <a:rPr lang="it-IT" dirty="0"/>
              <a:t>Primo mini audit marzo (Mazzucchelli)</a:t>
            </a:r>
          </a:p>
          <a:p>
            <a:pPr lvl="0"/>
            <a:r>
              <a:rPr lang="it-IT" dirty="0"/>
              <a:t>Secondo mini audit maggio ( Mazzucchelli)</a:t>
            </a:r>
          </a:p>
          <a:p>
            <a:pPr lvl="0"/>
            <a:r>
              <a:rPr lang="it-IT" dirty="0"/>
              <a:t>Terzo mini audit ottobre </a:t>
            </a:r>
            <a:r>
              <a:rPr lang="it-IT"/>
              <a:t>( Mazzucchelli </a:t>
            </a:r>
            <a:r>
              <a:rPr lang="it-IT" dirty="0"/>
              <a:t>)</a:t>
            </a:r>
          </a:p>
          <a:p>
            <a:pPr lvl="0"/>
            <a:r>
              <a:rPr lang="it-IT" dirty="0"/>
              <a:t>Quarto mini audit novembre ( Mazzucchelli)</a:t>
            </a:r>
          </a:p>
          <a:p>
            <a:r>
              <a:rPr lang="it-IT" dirty="0"/>
              <a:t>Per il corretto accreditamento è richiesto ai Coordinatori NCP la comunicazione delle date e sedi di svolgimento</a:t>
            </a:r>
          </a:p>
        </p:txBody>
      </p:sp>
    </p:spTree>
    <p:extLst>
      <p:ext uri="{BB962C8B-B14F-4D97-AF65-F5344CB8AC3E}">
        <p14:creationId xmlns:p14="http://schemas.microsoft.com/office/powerpoint/2010/main" val="2395521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6415CB-2AF5-48E6-A0E1-E54DC2537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due briefing di </a:t>
            </a:r>
            <a:r>
              <a:rPr lang="it-IT" dirty="0" err="1"/>
              <a:t>ncp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B74D01-2BDF-4051-92AA-ECCB8A2FC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Incontri di NCP, verranno accreditati come eventi caratterizzati dall’esame delle problematiche inerenti di quel NCP, per cui esiste ampia libertà nella definizione degli argomenti da parte di ciascun Coordinatore ( Dr. </a:t>
            </a:r>
            <a:r>
              <a:rPr lang="it-IT"/>
              <a:t>Mazzucchelli)</a:t>
            </a:r>
            <a:endParaRPr lang="it-IT" dirty="0"/>
          </a:p>
          <a:p>
            <a:r>
              <a:rPr lang="it-IT" dirty="0"/>
              <a:t>Per incontri di NCP , visto l’accreditamento dell’evento, anche in questo caso i Coordinatori dovranno, entro la fine del 2017, comunicare le date di svolgimento per consentire di stilare il calendario. ( Dr. Mazzucchelli)</a:t>
            </a:r>
          </a:p>
          <a:p>
            <a:r>
              <a:rPr lang="it-IT" dirty="0"/>
              <a:t>Un incontro nel primo semestre e uno nel secondo semestre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4562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bs.twimg.com/media/Csn9ktXXgAAwTR4.jpg">
            <a:extLst>
              <a:ext uri="{FF2B5EF4-FFF2-40B4-BE49-F238E27FC236}">
                <a16:creationId xmlns:a16="http://schemas.microsoft.com/office/drawing/2014/main" id="{E38FDAB8-A877-48D8-89E5-DD5D5EBEB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25" y="0"/>
            <a:ext cx="54927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58549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445</TotalTime>
  <Words>481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Gill Sans MT</vt:lpstr>
      <vt:lpstr>Impact</vt:lpstr>
      <vt:lpstr>Wingdings</vt:lpstr>
      <vt:lpstr>Badge</vt:lpstr>
      <vt:lpstr>Presentazione standard di PowerPoint</vt:lpstr>
      <vt:lpstr>Il piano formativo 2018</vt:lpstr>
      <vt:lpstr>Composizione del piano formativo</vt:lpstr>
      <vt:lpstr>Le due conferenze</vt:lpstr>
      <vt:lpstr>I seminari integrati del primo semestre</vt:lpstr>
      <vt:lpstr>I seminari integrati del secondo semestre</vt:lpstr>
      <vt:lpstr>I 4 mini-audit</vt:lpstr>
      <vt:lpstr>I due briefing di ncp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piano formativo 2018</dc:title>
  <dc:creator>Pier Paolo</dc:creator>
  <cp:lastModifiedBy>Pier Paolo Mazzucchelli</cp:lastModifiedBy>
  <cp:revision>25</cp:revision>
  <dcterms:created xsi:type="dcterms:W3CDTF">2017-10-29T07:00:10Z</dcterms:created>
  <dcterms:modified xsi:type="dcterms:W3CDTF">2018-02-14T06:57:53Z</dcterms:modified>
</cp:coreProperties>
</file>