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313" r:id="rId3"/>
    <p:sldId id="258" r:id="rId4"/>
    <p:sldId id="269" r:id="rId5"/>
    <p:sldId id="259" r:id="rId6"/>
    <p:sldId id="268" r:id="rId7"/>
    <p:sldId id="257" r:id="rId8"/>
    <p:sldId id="260" r:id="rId9"/>
    <p:sldId id="265" r:id="rId10"/>
    <p:sldId id="267" r:id="rId11"/>
    <p:sldId id="261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A29A025B-E097-4504-87AC-75F82B35B917}">
          <p14:sldIdLst>
            <p14:sldId id="256"/>
            <p14:sldId id="313"/>
          </p14:sldIdLst>
        </p14:section>
        <p14:section name="Sezione senza titolo" id="{2421BD2D-AC8B-470C-B893-3721A4F5BB87}">
          <p14:sldIdLst>
            <p14:sldId id="258"/>
            <p14:sldId id="269"/>
            <p14:sldId id="259"/>
            <p14:sldId id="268"/>
            <p14:sldId id="257"/>
            <p14:sldId id="260"/>
            <p14:sldId id="265"/>
            <p14:sldId id="267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66479A-C95B-4379-8289-22A2D86FDBEA}" type="doc">
      <dgm:prSet loTypeId="urn:microsoft.com/office/officeart/2005/8/layout/hierarchy4" loCatId="list" qsTypeId="urn:microsoft.com/office/officeart/2005/8/quickstyle/simple3" qsCatId="simple" csTypeId="urn:microsoft.com/office/officeart/2005/8/colors/colorful1" csCatId="colorful" phldr="1"/>
      <dgm:spPr/>
    </dgm:pt>
    <dgm:pt modelId="{528F2CAC-4452-47E2-8E6F-248527E6E284}">
      <dgm:prSet phldrT="[Testo]"/>
      <dgm:spPr/>
      <dgm:t>
        <a:bodyPr/>
        <a:lstStyle/>
        <a:p>
          <a:r>
            <a:rPr lang="it-IT" dirty="0"/>
            <a:t>Bonus</a:t>
          </a:r>
        </a:p>
      </dgm:t>
    </dgm:pt>
    <dgm:pt modelId="{D04906C1-DFD3-42D0-84B9-6F44D84F6B83}" type="parTrans" cxnId="{5847B801-9165-4FF7-84BC-C8F97A8DF123}">
      <dgm:prSet/>
      <dgm:spPr/>
      <dgm:t>
        <a:bodyPr/>
        <a:lstStyle/>
        <a:p>
          <a:endParaRPr lang="it-IT"/>
        </a:p>
      </dgm:t>
    </dgm:pt>
    <dgm:pt modelId="{5021F9EE-DB9B-487B-9B42-CA75A2EB0BDA}" type="sibTrans" cxnId="{5847B801-9165-4FF7-84BC-C8F97A8DF123}">
      <dgm:prSet/>
      <dgm:spPr/>
      <dgm:t>
        <a:bodyPr/>
        <a:lstStyle/>
        <a:p>
          <a:endParaRPr lang="it-IT"/>
        </a:p>
      </dgm:t>
    </dgm:pt>
    <dgm:pt modelId="{76C43E52-BDBF-44F3-8FC3-B78A9473C9D6}">
      <dgm:prSet phldrT="[Testo]"/>
      <dgm:spPr/>
      <dgm:t>
        <a:bodyPr/>
        <a:lstStyle/>
        <a:p>
          <a:r>
            <a:rPr lang="it-IT"/>
            <a:t>Richiedenti asilo</a:t>
          </a:r>
          <a:endParaRPr lang="it-IT" dirty="0"/>
        </a:p>
      </dgm:t>
    </dgm:pt>
    <dgm:pt modelId="{31413303-0298-4F33-8F54-E233BD85EC3C}" type="parTrans" cxnId="{9AF41CC6-FFA8-4169-AA9A-C0C9CA0E4250}">
      <dgm:prSet/>
      <dgm:spPr/>
      <dgm:t>
        <a:bodyPr/>
        <a:lstStyle/>
        <a:p>
          <a:endParaRPr lang="it-IT"/>
        </a:p>
      </dgm:t>
    </dgm:pt>
    <dgm:pt modelId="{A90288AE-FFFA-44C2-9D22-B0CD575D9D03}" type="sibTrans" cxnId="{9AF41CC6-FFA8-4169-AA9A-C0C9CA0E4250}">
      <dgm:prSet/>
      <dgm:spPr/>
      <dgm:t>
        <a:bodyPr/>
        <a:lstStyle/>
        <a:p>
          <a:endParaRPr lang="it-IT"/>
        </a:p>
      </dgm:t>
    </dgm:pt>
    <dgm:pt modelId="{8482D03E-9C4B-474D-9AD2-87AA49EE32A5}">
      <dgm:prSet/>
      <dgm:spPr/>
      <dgm:t>
        <a:bodyPr/>
        <a:lstStyle/>
        <a:p>
          <a:r>
            <a:rPr lang="it-IT" dirty="0"/>
            <a:t>Servizi territoriali</a:t>
          </a:r>
        </a:p>
      </dgm:t>
    </dgm:pt>
    <dgm:pt modelId="{C161B932-2E1A-4945-B52C-36EF83E022E8}" type="parTrans" cxnId="{7DC452EE-FF59-479E-A02E-B76F5E0588F7}">
      <dgm:prSet/>
      <dgm:spPr/>
      <dgm:t>
        <a:bodyPr/>
        <a:lstStyle/>
        <a:p>
          <a:endParaRPr lang="it-IT"/>
        </a:p>
      </dgm:t>
    </dgm:pt>
    <dgm:pt modelId="{9FAB877E-5AC5-4467-9F70-ADB0EC69F413}" type="sibTrans" cxnId="{7DC452EE-FF59-479E-A02E-B76F5E0588F7}">
      <dgm:prSet/>
      <dgm:spPr/>
      <dgm:t>
        <a:bodyPr/>
        <a:lstStyle/>
        <a:p>
          <a:endParaRPr lang="it-IT"/>
        </a:p>
      </dgm:t>
    </dgm:pt>
    <dgm:pt modelId="{A7A545D3-952F-4372-8E7C-B1515F40436C}">
      <dgm:prSet phldrT="[Testo]"/>
      <dgm:spPr/>
      <dgm:t>
        <a:bodyPr/>
        <a:lstStyle/>
        <a:p>
          <a:r>
            <a:rPr lang="it-IT"/>
            <a:t>Casa Residenza</a:t>
          </a:r>
          <a:endParaRPr lang="it-IT" dirty="0"/>
        </a:p>
      </dgm:t>
    </dgm:pt>
    <dgm:pt modelId="{169DE0BF-828D-4217-9440-642423D3C0E5}" type="sibTrans" cxnId="{26626AB8-E2D8-4649-9E35-8C10727941E9}">
      <dgm:prSet/>
      <dgm:spPr/>
      <dgm:t>
        <a:bodyPr/>
        <a:lstStyle/>
        <a:p>
          <a:endParaRPr lang="it-IT"/>
        </a:p>
      </dgm:t>
    </dgm:pt>
    <dgm:pt modelId="{95D74BE9-05C3-4023-A9BF-4BE0054B2EB7}" type="parTrans" cxnId="{26626AB8-E2D8-4649-9E35-8C10727941E9}">
      <dgm:prSet/>
      <dgm:spPr/>
      <dgm:t>
        <a:bodyPr/>
        <a:lstStyle/>
        <a:p>
          <a:endParaRPr lang="it-IT"/>
        </a:p>
      </dgm:t>
    </dgm:pt>
    <dgm:pt modelId="{610AC998-263A-4524-8649-7C338262F33F}" type="pres">
      <dgm:prSet presAssocID="{0666479A-C95B-4379-8289-22A2D86FDBE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693EE56-D39E-4F03-98CE-0E1501FE9E46}" type="pres">
      <dgm:prSet presAssocID="{A7A545D3-952F-4372-8E7C-B1515F40436C}" presName="vertOne" presStyleCnt="0"/>
      <dgm:spPr/>
    </dgm:pt>
    <dgm:pt modelId="{2D062CE6-F88E-4981-959B-971F7C4F8FE3}" type="pres">
      <dgm:prSet presAssocID="{A7A545D3-952F-4372-8E7C-B1515F40436C}" presName="txOne" presStyleLbl="node0" presStyleIdx="0" presStyleCnt="4">
        <dgm:presLayoutVars>
          <dgm:chPref val="3"/>
        </dgm:presLayoutVars>
      </dgm:prSet>
      <dgm:spPr/>
    </dgm:pt>
    <dgm:pt modelId="{AB6CF6D0-6D66-490D-BE96-570C91854EDB}" type="pres">
      <dgm:prSet presAssocID="{A7A545D3-952F-4372-8E7C-B1515F40436C}" presName="horzOne" presStyleCnt="0"/>
      <dgm:spPr/>
    </dgm:pt>
    <dgm:pt modelId="{66B09606-3BFF-469B-960F-E7EEBBEE4DB1}" type="pres">
      <dgm:prSet presAssocID="{169DE0BF-828D-4217-9440-642423D3C0E5}" presName="sibSpaceOne" presStyleCnt="0"/>
      <dgm:spPr/>
    </dgm:pt>
    <dgm:pt modelId="{6198904D-F559-4E7A-929B-FA684722D622}" type="pres">
      <dgm:prSet presAssocID="{8482D03E-9C4B-474D-9AD2-87AA49EE32A5}" presName="vertOne" presStyleCnt="0"/>
      <dgm:spPr/>
    </dgm:pt>
    <dgm:pt modelId="{161A3D49-2ECA-4EAA-B026-4B40485CAA24}" type="pres">
      <dgm:prSet presAssocID="{8482D03E-9C4B-474D-9AD2-87AA49EE32A5}" presName="txOne" presStyleLbl="node0" presStyleIdx="1" presStyleCnt="4" custLinFactNeighborX="-6035" custLinFactNeighborY="0">
        <dgm:presLayoutVars>
          <dgm:chPref val="3"/>
        </dgm:presLayoutVars>
      </dgm:prSet>
      <dgm:spPr/>
    </dgm:pt>
    <dgm:pt modelId="{35EEEA89-AFC9-402B-A88B-696A2F7A7BF9}" type="pres">
      <dgm:prSet presAssocID="{8482D03E-9C4B-474D-9AD2-87AA49EE32A5}" presName="horzOne" presStyleCnt="0"/>
      <dgm:spPr/>
    </dgm:pt>
    <dgm:pt modelId="{A797D826-397A-4F4E-B89A-3051F34ABA75}" type="pres">
      <dgm:prSet presAssocID="{9FAB877E-5AC5-4467-9F70-ADB0EC69F413}" presName="sibSpaceOne" presStyleCnt="0"/>
      <dgm:spPr/>
    </dgm:pt>
    <dgm:pt modelId="{57761F04-1C42-4F76-B8F6-28C09747FA86}" type="pres">
      <dgm:prSet presAssocID="{528F2CAC-4452-47E2-8E6F-248527E6E284}" presName="vertOne" presStyleCnt="0"/>
      <dgm:spPr/>
    </dgm:pt>
    <dgm:pt modelId="{92C3C6A3-87E8-45FA-A11B-A00329568D12}" type="pres">
      <dgm:prSet presAssocID="{528F2CAC-4452-47E2-8E6F-248527E6E284}" presName="txOne" presStyleLbl="node0" presStyleIdx="2" presStyleCnt="4">
        <dgm:presLayoutVars>
          <dgm:chPref val="3"/>
        </dgm:presLayoutVars>
      </dgm:prSet>
      <dgm:spPr/>
    </dgm:pt>
    <dgm:pt modelId="{42F33605-93CB-4F36-8B40-B097B6266926}" type="pres">
      <dgm:prSet presAssocID="{528F2CAC-4452-47E2-8E6F-248527E6E284}" presName="horzOne" presStyleCnt="0"/>
      <dgm:spPr/>
    </dgm:pt>
    <dgm:pt modelId="{2A1A4DE1-7479-4F9F-8AB4-0B0354CFCDED}" type="pres">
      <dgm:prSet presAssocID="{5021F9EE-DB9B-487B-9B42-CA75A2EB0BDA}" presName="sibSpaceOne" presStyleCnt="0"/>
      <dgm:spPr/>
    </dgm:pt>
    <dgm:pt modelId="{CD9A9869-F4AA-4640-825F-F904F0994368}" type="pres">
      <dgm:prSet presAssocID="{76C43E52-BDBF-44F3-8FC3-B78A9473C9D6}" presName="vertOne" presStyleCnt="0"/>
      <dgm:spPr/>
    </dgm:pt>
    <dgm:pt modelId="{2B0107E0-5BCE-46D8-AC3F-A4071412E42D}" type="pres">
      <dgm:prSet presAssocID="{76C43E52-BDBF-44F3-8FC3-B78A9473C9D6}" presName="txOne" presStyleLbl="node0" presStyleIdx="3" presStyleCnt="4">
        <dgm:presLayoutVars>
          <dgm:chPref val="3"/>
        </dgm:presLayoutVars>
      </dgm:prSet>
      <dgm:spPr/>
    </dgm:pt>
    <dgm:pt modelId="{D540E5BD-58E8-4F43-A5D3-40A687E3B6F5}" type="pres">
      <dgm:prSet presAssocID="{76C43E52-BDBF-44F3-8FC3-B78A9473C9D6}" presName="horzOne" presStyleCnt="0"/>
      <dgm:spPr/>
    </dgm:pt>
  </dgm:ptLst>
  <dgm:cxnLst>
    <dgm:cxn modelId="{5847B801-9165-4FF7-84BC-C8F97A8DF123}" srcId="{0666479A-C95B-4379-8289-22A2D86FDBEA}" destId="{528F2CAC-4452-47E2-8E6F-248527E6E284}" srcOrd="2" destOrd="0" parTransId="{D04906C1-DFD3-42D0-84B9-6F44D84F6B83}" sibTransId="{5021F9EE-DB9B-487B-9B42-CA75A2EB0BDA}"/>
    <dgm:cxn modelId="{1E72BA32-7527-4328-B845-A8763C714F6F}" type="presOf" srcId="{0666479A-C95B-4379-8289-22A2D86FDBEA}" destId="{610AC998-263A-4524-8649-7C338262F33F}" srcOrd="0" destOrd="0" presId="urn:microsoft.com/office/officeart/2005/8/layout/hierarchy4"/>
    <dgm:cxn modelId="{6D65F95F-FFC6-4955-8CDF-238C8A42FF15}" type="presOf" srcId="{76C43E52-BDBF-44F3-8FC3-B78A9473C9D6}" destId="{2B0107E0-5BCE-46D8-AC3F-A4071412E42D}" srcOrd="0" destOrd="0" presId="urn:microsoft.com/office/officeart/2005/8/layout/hierarchy4"/>
    <dgm:cxn modelId="{31BA5183-C737-47C2-84E9-B92FF7D6AE81}" type="presOf" srcId="{8482D03E-9C4B-474D-9AD2-87AA49EE32A5}" destId="{161A3D49-2ECA-4EAA-B026-4B40485CAA24}" srcOrd="0" destOrd="0" presId="urn:microsoft.com/office/officeart/2005/8/layout/hierarchy4"/>
    <dgm:cxn modelId="{F45E3B92-8950-43FF-B789-09D3BF151C31}" type="presOf" srcId="{528F2CAC-4452-47E2-8E6F-248527E6E284}" destId="{92C3C6A3-87E8-45FA-A11B-A00329568D12}" srcOrd="0" destOrd="0" presId="urn:microsoft.com/office/officeart/2005/8/layout/hierarchy4"/>
    <dgm:cxn modelId="{26626AB8-E2D8-4649-9E35-8C10727941E9}" srcId="{0666479A-C95B-4379-8289-22A2D86FDBEA}" destId="{A7A545D3-952F-4372-8E7C-B1515F40436C}" srcOrd="0" destOrd="0" parTransId="{95D74BE9-05C3-4023-A9BF-4BE0054B2EB7}" sibTransId="{169DE0BF-828D-4217-9440-642423D3C0E5}"/>
    <dgm:cxn modelId="{1B74CBC2-B83D-43B3-9F67-86A39D0B4DE4}" type="presOf" srcId="{A7A545D3-952F-4372-8E7C-B1515F40436C}" destId="{2D062CE6-F88E-4981-959B-971F7C4F8FE3}" srcOrd="0" destOrd="0" presId="urn:microsoft.com/office/officeart/2005/8/layout/hierarchy4"/>
    <dgm:cxn modelId="{9AF41CC6-FFA8-4169-AA9A-C0C9CA0E4250}" srcId="{0666479A-C95B-4379-8289-22A2D86FDBEA}" destId="{76C43E52-BDBF-44F3-8FC3-B78A9473C9D6}" srcOrd="3" destOrd="0" parTransId="{31413303-0298-4F33-8F54-E233BD85EC3C}" sibTransId="{A90288AE-FFFA-44C2-9D22-B0CD575D9D03}"/>
    <dgm:cxn modelId="{7DC452EE-FF59-479E-A02E-B76F5E0588F7}" srcId="{0666479A-C95B-4379-8289-22A2D86FDBEA}" destId="{8482D03E-9C4B-474D-9AD2-87AA49EE32A5}" srcOrd="1" destOrd="0" parTransId="{C161B932-2E1A-4945-B52C-36EF83E022E8}" sibTransId="{9FAB877E-5AC5-4467-9F70-ADB0EC69F413}"/>
    <dgm:cxn modelId="{E77C74D4-1578-41A4-9F10-40C6807140CB}" type="presParOf" srcId="{610AC998-263A-4524-8649-7C338262F33F}" destId="{5693EE56-D39E-4F03-98CE-0E1501FE9E46}" srcOrd="0" destOrd="0" presId="urn:microsoft.com/office/officeart/2005/8/layout/hierarchy4"/>
    <dgm:cxn modelId="{07C7BD30-F8BD-4A8D-B926-11020FDE5A05}" type="presParOf" srcId="{5693EE56-D39E-4F03-98CE-0E1501FE9E46}" destId="{2D062CE6-F88E-4981-959B-971F7C4F8FE3}" srcOrd="0" destOrd="0" presId="urn:microsoft.com/office/officeart/2005/8/layout/hierarchy4"/>
    <dgm:cxn modelId="{16A15BB4-6146-4F7A-AFFC-0FD6C199BD10}" type="presParOf" srcId="{5693EE56-D39E-4F03-98CE-0E1501FE9E46}" destId="{AB6CF6D0-6D66-490D-BE96-570C91854EDB}" srcOrd="1" destOrd="0" presId="urn:microsoft.com/office/officeart/2005/8/layout/hierarchy4"/>
    <dgm:cxn modelId="{5F18EF61-F77E-4069-8279-5A96D55DAC8D}" type="presParOf" srcId="{610AC998-263A-4524-8649-7C338262F33F}" destId="{66B09606-3BFF-469B-960F-E7EEBBEE4DB1}" srcOrd="1" destOrd="0" presId="urn:microsoft.com/office/officeart/2005/8/layout/hierarchy4"/>
    <dgm:cxn modelId="{B1F127C4-C745-4FA2-BEC7-D05110303FBF}" type="presParOf" srcId="{610AC998-263A-4524-8649-7C338262F33F}" destId="{6198904D-F559-4E7A-929B-FA684722D622}" srcOrd="2" destOrd="0" presId="urn:microsoft.com/office/officeart/2005/8/layout/hierarchy4"/>
    <dgm:cxn modelId="{A517DA58-F4C9-43B8-B7B4-CADF8C7FD58C}" type="presParOf" srcId="{6198904D-F559-4E7A-929B-FA684722D622}" destId="{161A3D49-2ECA-4EAA-B026-4B40485CAA24}" srcOrd="0" destOrd="0" presId="urn:microsoft.com/office/officeart/2005/8/layout/hierarchy4"/>
    <dgm:cxn modelId="{138CF974-4321-4041-8314-6848023372D9}" type="presParOf" srcId="{6198904D-F559-4E7A-929B-FA684722D622}" destId="{35EEEA89-AFC9-402B-A88B-696A2F7A7BF9}" srcOrd="1" destOrd="0" presId="urn:microsoft.com/office/officeart/2005/8/layout/hierarchy4"/>
    <dgm:cxn modelId="{82E5BF52-30E6-47C5-9108-A231D8D68D2A}" type="presParOf" srcId="{610AC998-263A-4524-8649-7C338262F33F}" destId="{A797D826-397A-4F4E-B89A-3051F34ABA75}" srcOrd="3" destOrd="0" presId="urn:microsoft.com/office/officeart/2005/8/layout/hierarchy4"/>
    <dgm:cxn modelId="{278BD1F2-06E7-4666-BF1B-6F6118B78690}" type="presParOf" srcId="{610AC998-263A-4524-8649-7C338262F33F}" destId="{57761F04-1C42-4F76-B8F6-28C09747FA86}" srcOrd="4" destOrd="0" presId="urn:microsoft.com/office/officeart/2005/8/layout/hierarchy4"/>
    <dgm:cxn modelId="{8C7E9341-1A7F-4E58-92EE-90397B1D92D4}" type="presParOf" srcId="{57761F04-1C42-4F76-B8F6-28C09747FA86}" destId="{92C3C6A3-87E8-45FA-A11B-A00329568D12}" srcOrd="0" destOrd="0" presId="urn:microsoft.com/office/officeart/2005/8/layout/hierarchy4"/>
    <dgm:cxn modelId="{E108A8A4-282B-4CD9-8D9C-85612C723D94}" type="presParOf" srcId="{57761F04-1C42-4F76-B8F6-28C09747FA86}" destId="{42F33605-93CB-4F36-8B40-B097B6266926}" srcOrd="1" destOrd="0" presId="urn:microsoft.com/office/officeart/2005/8/layout/hierarchy4"/>
    <dgm:cxn modelId="{81412D97-B4E4-4AF0-BF54-764F019A885C}" type="presParOf" srcId="{610AC998-263A-4524-8649-7C338262F33F}" destId="{2A1A4DE1-7479-4F9F-8AB4-0B0354CFCDED}" srcOrd="5" destOrd="0" presId="urn:microsoft.com/office/officeart/2005/8/layout/hierarchy4"/>
    <dgm:cxn modelId="{007F4710-5619-4717-B7A7-C24B181C32CA}" type="presParOf" srcId="{610AC998-263A-4524-8649-7C338262F33F}" destId="{CD9A9869-F4AA-4640-825F-F904F0994368}" srcOrd="6" destOrd="0" presId="urn:microsoft.com/office/officeart/2005/8/layout/hierarchy4"/>
    <dgm:cxn modelId="{43FB66F8-4B70-4F53-BFCD-E9648434C1A7}" type="presParOf" srcId="{CD9A9869-F4AA-4640-825F-F904F0994368}" destId="{2B0107E0-5BCE-46D8-AC3F-A4071412E42D}" srcOrd="0" destOrd="0" presId="urn:microsoft.com/office/officeart/2005/8/layout/hierarchy4"/>
    <dgm:cxn modelId="{65AD63FC-43EB-471C-A374-D84BCE5E1DA6}" type="presParOf" srcId="{CD9A9869-F4AA-4640-825F-F904F0994368}" destId="{D540E5BD-58E8-4F43-A5D3-40A687E3B6F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4269B-DCF5-43B4-9F1C-0BE373AB8F0B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</dgm:pt>
    <dgm:pt modelId="{EA73A56A-FFA7-42AA-B8A6-BD2D979C33E7}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/>
            <a:t>Adulti</a:t>
          </a:r>
        </a:p>
      </dgm:t>
    </dgm:pt>
    <dgm:pt modelId="{70CD6D4E-26C2-4531-A07C-2C2E756C55F9}" type="parTrans" cxnId="{468D835D-4992-479B-B0E2-58A8800E70E5}">
      <dgm:prSet/>
      <dgm:spPr/>
      <dgm:t>
        <a:bodyPr/>
        <a:lstStyle/>
        <a:p>
          <a:endParaRPr lang="it-IT"/>
        </a:p>
      </dgm:t>
    </dgm:pt>
    <dgm:pt modelId="{A53D20E4-2D7C-4738-8361-F1592FEDFD43}" type="sibTrans" cxnId="{468D835D-4992-479B-B0E2-58A8800E70E5}">
      <dgm:prSet/>
      <dgm:spPr/>
      <dgm:t>
        <a:bodyPr/>
        <a:lstStyle/>
        <a:p>
          <a:endParaRPr lang="it-IT"/>
        </a:p>
      </dgm:t>
    </dgm:pt>
    <dgm:pt modelId="{5A3664DA-2D12-44B8-AE86-051C49EE44EC}">
      <dgm:prSet phldrT="[Testo]"/>
      <dgm:spPr/>
      <dgm:t>
        <a:bodyPr/>
        <a:lstStyle/>
        <a:p>
          <a:r>
            <a:rPr lang="it-IT" dirty="0"/>
            <a:t>Minori</a:t>
          </a:r>
        </a:p>
      </dgm:t>
    </dgm:pt>
    <dgm:pt modelId="{B1391D75-FAC8-4161-A437-5EAFC5B2244E}" type="parTrans" cxnId="{BE9E56A0-DF95-4835-82AA-6AE9109C2546}">
      <dgm:prSet/>
      <dgm:spPr/>
      <dgm:t>
        <a:bodyPr/>
        <a:lstStyle/>
        <a:p>
          <a:endParaRPr lang="it-IT"/>
        </a:p>
      </dgm:t>
    </dgm:pt>
    <dgm:pt modelId="{E0494811-3AE2-4921-860C-E431F07B52A8}" type="sibTrans" cxnId="{BE9E56A0-DF95-4835-82AA-6AE9109C2546}">
      <dgm:prSet/>
      <dgm:spPr/>
      <dgm:t>
        <a:bodyPr/>
        <a:lstStyle/>
        <a:p>
          <a:endParaRPr lang="it-IT"/>
        </a:p>
      </dgm:t>
    </dgm:pt>
    <dgm:pt modelId="{FF1AD14C-4862-4EAF-BF11-4786A438016A}">
      <dgm:prSet phldrT="[Testo]"/>
      <dgm:spPr>
        <a:solidFill>
          <a:schemeClr val="accent1"/>
        </a:solidFill>
      </dgm:spPr>
      <dgm:t>
        <a:bodyPr/>
        <a:lstStyle/>
        <a:p>
          <a:r>
            <a:rPr lang="it-IT" dirty="0"/>
            <a:t>Anziani</a:t>
          </a:r>
        </a:p>
      </dgm:t>
    </dgm:pt>
    <dgm:pt modelId="{B2A5C123-49A7-460F-A210-FB6CAD59036D}" type="parTrans" cxnId="{AD5DE265-4D4E-4F01-88DC-B68225D84A3A}">
      <dgm:prSet/>
      <dgm:spPr/>
      <dgm:t>
        <a:bodyPr/>
        <a:lstStyle/>
        <a:p>
          <a:endParaRPr lang="it-IT"/>
        </a:p>
      </dgm:t>
    </dgm:pt>
    <dgm:pt modelId="{F0671DBE-52A1-4C03-92A5-F9B05D76EB72}" type="sibTrans" cxnId="{AD5DE265-4D4E-4F01-88DC-B68225D84A3A}">
      <dgm:prSet/>
      <dgm:spPr/>
      <dgm:t>
        <a:bodyPr/>
        <a:lstStyle/>
        <a:p>
          <a:endParaRPr lang="it-IT"/>
        </a:p>
      </dgm:t>
    </dgm:pt>
    <dgm:pt modelId="{23727B0A-6CCD-45A6-94ED-8EF929E07516}" type="pres">
      <dgm:prSet presAssocID="{9CC4269B-DCF5-43B4-9F1C-0BE373AB8F0B}" presName="linearFlow" presStyleCnt="0">
        <dgm:presLayoutVars>
          <dgm:dir/>
          <dgm:resizeHandles val="exact"/>
        </dgm:presLayoutVars>
      </dgm:prSet>
      <dgm:spPr/>
    </dgm:pt>
    <dgm:pt modelId="{0AB640D0-D40A-4C46-AA02-4C49252146F3}" type="pres">
      <dgm:prSet presAssocID="{EA73A56A-FFA7-42AA-B8A6-BD2D979C33E7}" presName="composite" presStyleCnt="0"/>
      <dgm:spPr/>
    </dgm:pt>
    <dgm:pt modelId="{C3BD5DFA-C025-4AC0-B5C9-E89E9E34F825}" type="pres">
      <dgm:prSet presAssocID="{EA73A56A-FFA7-42AA-B8A6-BD2D979C33E7}" presName="imgShp" presStyleLbl="fgImgPlace1" presStyleIdx="0" presStyleCnt="3" custLinFactY="24270" custLinFactNeighborX="-9220" custLinFactNeighborY="100000"/>
      <dgm:spPr/>
    </dgm:pt>
    <dgm:pt modelId="{052BBBA8-B21F-4C90-87ED-711C09092C94}" type="pres">
      <dgm:prSet presAssocID="{EA73A56A-FFA7-42AA-B8A6-BD2D979C33E7}" presName="txShp" presStyleLbl="node1" presStyleIdx="0" presStyleCnt="3" custLinFactY="26019" custLinFactNeighborX="962" custLinFactNeighborY="100000">
        <dgm:presLayoutVars>
          <dgm:bulletEnabled val="1"/>
        </dgm:presLayoutVars>
      </dgm:prSet>
      <dgm:spPr/>
    </dgm:pt>
    <dgm:pt modelId="{2E95899B-FD16-462A-901A-F883615A8FEE}" type="pres">
      <dgm:prSet presAssocID="{A53D20E4-2D7C-4738-8361-F1592FEDFD43}" presName="spacing" presStyleCnt="0"/>
      <dgm:spPr/>
    </dgm:pt>
    <dgm:pt modelId="{177DE29C-AB93-434B-8437-BDE3E36EBAF2}" type="pres">
      <dgm:prSet presAssocID="{5A3664DA-2D12-44B8-AE86-051C49EE44EC}" presName="composite" presStyleCnt="0"/>
      <dgm:spPr/>
    </dgm:pt>
    <dgm:pt modelId="{FDCBF014-9E89-40F3-8C89-699956908511}" type="pres">
      <dgm:prSet presAssocID="{5A3664DA-2D12-44B8-AE86-051C49EE44EC}" presName="imgShp" presStyleLbl="fgImgPlace1" presStyleIdx="1" presStyleCnt="3" custLinFactY="-24483" custLinFactNeighborX="-6147" custLinFactNeighborY="-100000"/>
      <dgm:spPr/>
    </dgm:pt>
    <dgm:pt modelId="{9869A773-91F5-407C-A228-71B4A50B24A2}" type="pres">
      <dgm:prSet presAssocID="{5A3664DA-2D12-44B8-AE86-051C49EE44EC}" presName="txShp" presStyleLbl="node1" presStyleIdx="1" presStyleCnt="3" custLinFactY="-23718" custLinFactNeighborX="627" custLinFactNeighborY="-100000">
        <dgm:presLayoutVars>
          <dgm:bulletEnabled val="1"/>
        </dgm:presLayoutVars>
      </dgm:prSet>
      <dgm:spPr/>
    </dgm:pt>
    <dgm:pt modelId="{F4CA01F3-AA44-42D7-8120-9CFF3AED6675}" type="pres">
      <dgm:prSet presAssocID="{E0494811-3AE2-4921-860C-E431F07B52A8}" presName="spacing" presStyleCnt="0"/>
      <dgm:spPr/>
    </dgm:pt>
    <dgm:pt modelId="{8AD0C422-245C-4850-9A8E-E445AC7A1A58}" type="pres">
      <dgm:prSet presAssocID="{FF1AD14C-4862-4EAF-BF11-4786A438016A}" presName="composite" presStyleCnt="0"/>
      <dgm:spPr/>
    </dgm:pt>
    <dgm:pt modelId="{1849628C-6702-4DDA-9B44-D40CF370CD62}" type="pres">
      <dgm:prSet presAssocID="{FF1AD14C-4862-4EAF-BF11-4786A438016A}" presName="imgShp" presStyleLbl="fgImgPlace1" presStyleIdx="2" presStyleCnt="3"/>
      <dgm:spPr>
        <a:solidFill>
          <a:schemeClr val="accent1">
            <a:lumMod val="60000"/>
            <a:lumOff val="40000"/>
          </a:schemeClr>
        </a:solidFill>
      </dgm:spPr>
    </dgm:pt>
    <dgm:pt modelId="{98F6332A-E97E-4956-8F0A-69EC1F15302F}" type="pres">
      <dgm:prSet presAssocID="{FF1AD14C-4862-4EAF-BF11-4786A438016A}" presName="txShp" presStyleLbl="node1" presStyleIdx="2" presStyleCnt="3">
        <dgm:presLayoutVars>
          <dgm:bulletEnabled val="1"/>
        </dgm:presLayoutVars>
      </dgm:prSet>
      <dgm:spPr/>
    </dgm:pt>
  </dgm:ptLst>
  <dgm:cxnLst>
    <dgm:cxn modelId="{0B41292A-23B6-4A32-B579-6F73A01A4499}" type="presOf" srcId="{5A3664DA-2D12-44B8-AE86-051C49EE44EC}" destId="{9869A773-91F5-407C-A228-71B4A50B24A2}" srcOrd="0" destOrd="0" presId="urn:microsoft.com/office/officeart/2005/8/layout/vList3"/>
    <dgm:cxn modelId="{C714B738-9264-4184-AE08-9BF967A13507}" type="presOf" srcId="{EA73A56A-FFA7-42AA-B8A6-BD2D979C33E7}" destId="{052BBBA8-B21F-4C90-87ED-711C09092C94}" srcOrd="0" destOrd="0" presId="urn:microsoft.com/office/officeart/2005/8/layout/vList3"/>
    <dgm:cxn modelId="{468D835D-4992-479B-B0E2-58A8800E70E5}" srcId="{9CC4269B-DCF5-43B4-9F1C-0BE373AB8F0B}" destId="{EA73A56A-FFA7-42AA-B8A6-BD2D979C33E7}" srcOrd="0" destOrd="0" parTransId="{70CD6D4E-26C2-4531-A07C-2C2E756C55F9}" sibTransId="{A53D20E4-2D7C-4738-8361-F1592FEDFD43}"/>
    <dgm:cxn modelId="{AD5DE265-4D4E-4F01-88DC-B68225D84A3A}" srcId="{9CC4269B-DCF5-43B4-9F1C-0BE373AB8F0B}" destId="{FF1AD14C-4862-4EAF-BF11-4786A438016A}" srcOrd="2" destOrd="0" parTransId="{B2A5C123-49A7-460F-A210-FB6CAD59036D}" sibTransId="{F0671DBE-52A1-4C03-92A5-F9B05D76EB72}"/>
    <dgm:cxn modelId="{BE9E56A0-DF95-4835-82AA-6AE9109C2546}" srcId="{9CC4269B-DCF5-43B4-9F1C-0BE373AB8F0B}" destId="{5A3664DA-2D12-44B8-AE86-051C49EE44EC}" srcOrd="1" destOrd="0" parTransId="{B1391D75-FAC8-4161-A437-5EAFC5B2244E}" sibTransId="{E0494811-3AE2-4921-860C-E431F07B52A8}"/>
    <dgm:cxn modelId="{B630E4AE-B97C-4A4D-921E-E3E864C4375C}" type="presOf" srcId="{FF1AD14C-4862-4EAF-BF11-4786A438016A}" destId="{98F6332A-E97E-4956-8F0A-69EC1F15302F}" srcOrd="0" destOrd="0" presId="urn:microsoft.com/office/officeart/2005/8/layout/vList3"/>
    <dgm:cxn modelId="{4D4DACEF-C940-41CE-829C-6E74126A7A4F}" type="presOf" srcId="{9CC4269B-DCF5-43B4-9F1C-0BE373AB8F0B}" destId="{23727B0A-6CCD-45A6-94ED-8EF929E07516}" srcOrd="0" destOrd="0" presId="urn:microsoft.com/office/officeart/2005/8/layout/vList3"/>
    <dgm:cxn modelId="{11504C22-35FB-4595-9D1F-5D5C84098CA4}" type="presParOf" srcId="{23727B0A-6CCD-45A6-94ED-8EF929E07516}" destId="{0AB640D0-D40A-4C46-AA02-4C49252146F3}" srcOrd="0" destOrd="0" presId="urn:microsoft.com/office/officeart/2005/8/layout/vList3"/>
    <dgm:cxn modelId="{82350B26-A3BF-47D3-B14E-E610D94576EC}" type="presParOf" srcId="{0AB640D0-D40A-4C46-AA02-4C49252146F3}" destId="{C3BD5DFA-C025-4AC0-B5C9-E89E9E34F825}" srcOrd="0" destOrd="0" presId="urn:microsoft.com/office/officeart/2005/8/layout/vList3"/>
    <dgm:cxn modelId="{2EA54301-120A-4869-9F7D-B4F84593B5E4}" type="presParOf" srcId="{0AB640D0-D40A-4C46-AA02-4C49252146F3}" destId="{052BBBA8-B21F-4C90-87ED-711C09092C94}" srcOrd="1" destOrd="0" presId="urn:microsoft.com/office/officeart/2005/8/layout/vList3"/>
    <dgm:cxn modelId="{8783A9DB-16B4-4154-B83E-51A8A52D482D}" type="presParOf" srcId="{23727B0A-6CCD-45A6-94ED-8EF929E07516}" destId="{2E95899B-FD16-462A-901A-F883615A8FEE}" srcOrd="1" destOrd="0" presId="urn:microsoft.com/office/officeart/2005/8/layout/vList3"/>
    <dgm:cxn modelId="{4B67E996-33A4-4F2F-8C60-86E31B773DAF}" type="presParOf" srcId="{23727B0A-6CCD-45A6-94ED-8EF929E07516}" destId="{177DE29C-AB93-434B-8437-BDE3E36EBAF2}" srcOrd="2" destOrd="0" presId="urn:microsoft.com/office/officeart/2005/8/layout/vList3"/>
    <dgm:cxn modelId="{4088FDAC-A1CD-4F1E-B5A8-C4E18B221C56}" type="presParOf" srcId="{177DE29C-AB93-434B-8437-BDE3E36EBAF2}" destId="{FDCBF014-9E89-40F3-8C89-699956908511}" srcOrd="0" destOrd="0" presId="urn:microsoft.com/office/officeart/2005/8/layout/vList3"/>
    <dgm:cxn modelId="{78470EDF-8B2F-4460-93B5-73A9268D87A9}" type="presParOf" srcId="{177DE29C-AB93-434B-8437-BDE3E36EBAF2}" destId="{9869A773-91F5-407C-A228-71B4A50B24A2}" srcOrd="1" destOrd="0" presId="urn:microsoft.com/office/officeart/2005/8/layout/vList3"/>
    <dgm:cxn modelId="{B565C172-44EC-40E3-A34F-65D768E38E31}" type="presParOf" srcId="{23727B0A-6CCD-45A6-94ED-8EF929E07516}" destId="{F4CA01F3-AA44-42D7-8120-9CFF3AED6675}" srcOrd="3" destOrd="0" presId="urn:microsoft.com/office/officeart/2005/8/layout/vList3"/>
    <dgm:cxn modelId="{EC70DCB5-CE38-4F0B-8146-0BB4EB8AD5E3}" type="presParOf" srcId="{23727B0A-6CCD-45A6-94ED-8EF929E07516}" destId="{8AD0C422-245C-4850-9A8E-E445AC7A1A58}" srcOrd="4" destOrd="0" presId="urn:microsoft.com/office/officeart/2005/8/layout/vList3"/>
    <dgm:cxn modelId="{F947C65C-E3F9-4969-9BA3-E3D8002DDC0A}" type="presParOf" srcId="{8AD0C422-245C-4850-9A8E-E445AC7A1A58}" destId="{1849628C-6702-4DDA-9B44-D40CF370CD62}" srcOrd="0" destOrd="0" presId="urn:microsoft.com/office/officeart/2005/8/layout/vList3"/>
    <dgm:cxn modelId="{880C2EC5-ACCB-4863-BA88-29DBB3673A8E}" type="presParOf" srcId="{8AD0C422-245C-4850-9A8E-E445AC7A1A58}" destId="{98F6332A-E97E-4956-8F0A-69EC1F15302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83B90D-7B58-4005-8993-BFA2D2E4CE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491422E8-C45B-4FA1-B151-503F5A5EF506}">
      <dgm:prSet phldrT="[Testo]"/>
      <dgm:spPr/>
      <dgm:t>
        <a:bodyPr/>
        <a:lstStyle/>
        <a:p>
          <a:r>
            <a:rPr lang="it-IT" dirty="0"/>
            <a:t>Lunedì</a:t>
          </a:r>
        </a:p>
        <a:p>
          <a:r>
            <a:rPr lang="it-IT" dirty="0"/>
            <a:t>Anziani</a:t>
          </a:r>
        </a:p>
      </dgm:t>
    </dgm:pt>
    <dgm:pt modelId="{09744CB8-5D94-41AE-8174-69FA2E7DC416}" type="parTrans" cxnId="{E39DEB63-D9DA-488F-A281-1A4EB93DE62E}">
      <dgm:prSet/>
      <dgm:spPr/>
      <dgm:t>
        <a:bodyPr/>
        <a:lstStyle/>
        <a:p>
          <a:endParaRPr lang="it-IT"/>
        </a:p>
      </dgm:t>
    </dgm:pt>
    <dgm:pt modelId="{483F9AAD-09C5-47F2-849D-F3B0E74835C5}" type="sibTrans" cxnId="{E39DEB63-D9DA-488F-A281-1A4EB93DE62E}">
      <dgm:prSet/>
      <dgm:spPr/>
      <dgm:t>
        <a:bodyPr/>
        <a:lstStyle/>
        <a:p>
          <a:endParaRPr lang="it-IT"/>
        </a:p>
      </dgm:t>
    </dgm:pt>
    <dgm:pt modelId="{14D05A2B-516F-4FCA-92CC-EB60C661F15D}">
      <dgm:prSet phldrT="[Testo]"/>
      <dgm:spPr/>
      <dgm:t>
        <a:bodyPr/>
        <a:lstStyle/>
        <a:p>
          <a:r>
            <a:rPr lang="it-IT" dirty="0"/>
            <a:t>Mercoledì</a:t>
          </a:r>
        </a:p>
        <a:p>
          <a:r>
            <a:rPr lang="it-IT" dirty="0"/>
            <a:t>Anziani</a:t>
          </a:r>
        </a:p>
      </dgm:t>
    </dgm:pt>
    <dgm:pt modelId="{A2B96E1B-3AC8-4A70-8F54-467A23FC3292}" type="parTrans" cxnId="{508A17F3-C359-4223-8B74-108875A5E37E}">
      <dgm:prSet/>
      <dgm:spPr/>
      <dgm:t>
        <a:bodyPr/>
        <a:lstStyle/>
        <a:p>
          <a:endParaRPr lang="it-IT"/>
        </a:p>
      </dgm:t>
    </dgm:pt>
    <dgm:pt modelId="{87B50122-F832-4192-9223-CF44CC1306A3}" type="sibTrans" cxnId="{508A17F3-C359-4223-8B74-108875A5E37E}">
      <dgm:prSet/>
      <dgm:spPr/>
      <dgm:t>
        <a:bodyPr/>
        <a:lstStyle/>
        <a:p>
          <a:endParaRPr lang="it-IT"/>
        </a:p>
      </dgm:t>
    </dgm:pt>
    <dgm:pt modelId="{568EEC75-57CF-4ABD-B691-2F3A1D9ED3FE}">
      <dgm:prSet phldrT="[Testo]"/>
      <dgm:spPr/>
      <dgm:t>
        <a:bodyPr/>
        <a:lstStyle/>
        <a:p>
          <a:r>
            <a:rPr lang="it-IT" dirty="0"/>
            <a:t>Venerdì </a:t>
          </a:r>
        </a:p>
        <a:p>
          <a:r>
            <a:rPr lang="it-IT" dirty="0"/>
            <a:t>Anziani </a:t>
          </a:r>
        </a:p>
      </dgm:t>
    </dgm:pt>
    <dgm:pt modelId="{420BBCD3-5CF7-4986-A3D7-9DAA79EC9A25}" type="parTrans" cxnId="{CA96446C-3777-4EEF-92D3-331F6D8759D4}">
      <dgm:prSet/>
      <dgm:spPr/>
      <dgm:t>
        <a:bodyPr/>
        <a:lstStyle/>
        <a:p>
          <a:endParaRPr lang="it-IT"/>
        </a:p>
      </dgm:t>
    </dgm:pt>
    <dgm:pt modelId="{427D10C9-989B-4E43-8351-A19F1B179BB2}" type="sibTrans" cxnId="{CA96446C-3777-4EEF-92D3-331F6D8759D4}">
      <dgm:prSet/>
      <dgm:spPr/>
      <dgm:t>
        <a:bodyPr/>
        <a:lstStyle/>
        <a:p>
          <a:endParaRPr lang="it-IT"/>
        </a:p>
      </dgm:t>
    </dgm:pt>
    <dgm:pt modelId="{D362749D-48D4-4279-823F-E17B8523C6F9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it-IT" dirty="0"/>
            <a:t>8:30 –12:30</a:t>
          </a:r>
        </a:p>
      </dgm:t>
    </dgm:pt>
    <dgm:pt modelId="{BE467656-CD2C-451D-9738-5749173750CA}" type="parTrans" cxnId="{3E7802BC-A6DF-46A3-8661-DC260ED210EE}">
      <dgm:prSet/>
      <dgm:spPr/>
      <dgm:t>
        <a:bodyPr/>
        <a:lstStyle/>
        <a:p>
          <a:endParaRPr lang="it-IT"/>
        </a:p>
      </dgm:t>
    </dgm:pt>
    <dgm:pt modelId="{92E77767-FF75-4E27-81DE-70773D586ADA}" type="sibTrans" cxnId="{3E7802BC-A6DF-46A3-8661-DC260ED210EE}">
      <dgm:prSet/>
      <dgm:spPr/>
      <dgm:t>
        <a:bodyPr/>
        <a:lstStyle/>
        <a:p>
          <a:endParaRPr lang="it-IT"/>
        </a:p>
      </dgm:t>
    </dgm:pt>
    <dgm:pt modelId="{6A2CF833-F0D7-412E-ADC1-2A213FE31274}">
      <dgm:prSet/>
      <dgm:spPr/>
      <dgm:t>
        <a:bodyPr/>
        <a:lstStyle/>
        <a:p>
          <a:r>
            <a:rPr lang="it-IT" dirty="0"/>
            <a:t>8:30 – 12:30</a:t>
          </a:r>
        </a:p>
      </dgm:t>
    </dgm:pt>
    <dgm:pt modelId="{BD9174C4-7A4F-4A9B-83CA-B9A46F1A7912}" type="parTrans" cxnId="{5577F51A-67FE-47FC-84BC-F2D8D9AE651B}">
      <dgm:prSet/>
      <dgm:spPr/>
      <dgm:t>
        <a:bodyPr/>
        <a:lstStyle/>
        <a:p>
          <a:endParaRPr lang="it-IT"/>
        </a:p>
      </dgm:t>
    </dgm:pt>
    <dgm:pt modelId="{2DC2DD13-4D0B-49D4-9646-A191A21E98A7}" type="sibTrans" cxnId="{5577F51A-67FE-47FC-84BC-F2D8D9AE651B}">
      <dgm:prSet/>
      <dgm:spPr/>
      <dgm:t>
        <a:bodyPr/>
        <a:lstStyle/>
        <a:p>
          <a:endParaRPr lang="it-IT"/>
        </a:p>
      </dgm:t>
    </dgm:pt>
    <dgm:pt modelId="{184B72A5-25A9-4E7E-A902-CB394CA09EF3}">
      <dgm:prSet/>
      <dgm:spPr/>
      <dgm:t>
        <a:bodyPr/>
        <a:lstStyle/>
        <a:p>
          <a:r>
            <a:rPr lang="it-IT" dirty="0"/>
            <a:t>8:30 – 12:30 </a:t>
          </a:r>
        </a:p>
      </dgm:t>
    </dgm:pt>
    <dgm:pt modelId="{870B8947-5034-4F70-8E7A-60BE243AFC63}" type="parTrans" cxnId="{97B7620E-ED5E-486B-AD3D-177DDF11D8F8}">
      <dgm:prSet/>
      <dgm:spPr/>
      <dgm:t>
        <a:bodyPr/>
        <a:lstStyle/>
        <a:p>
          <a:endParaRPr lang="it-IT"/>
        </a:p>
      </dgm:t>
    </dgm:pt>
    <dgm:pt modelId="{DB4959C4-6425-4025-8383-58D7576BACAB}" type="sibTrans" cxnId="{97B7620E-ED5E-486B-AD3D-177DDF11D8F8}">
      <dgm:prSet/>
      <dgm:spPr/>
      <dgm:t>
        <a:bodyPr/>
        <a:lstStyle/>
        <a:p>
          <a:endParaRPr lang="it-IT"/>
        </a:p>
      </dgm:t>
    </dgm:pt>
    <dgm:pt modelId="{D9055F25-4402-4F2D-A233-709E3A781B78}">
      <dgm:prSet/>
      <dgm:spPr>
        <a:solidFill>
          <a:srgbClr val="0070C0"/>
        </a:solidFill>
        <a:ln>
          <a:noFill/>
        </a:ln>
      </dgm:spPr>
      <dgm:t>
        <a:bodyPr/>
        <a:lstStyle/>
        <a:p>
          <a:r>
            <a:rPr lang="it-IT" dirty="0"/>
            <a:t>Giovedì </a:t>
          </a:r>
        </a:p>
        <a:p>
          <a:r>
            <a:rPr lang="it-IT" dirty="0"/>
            <a:t>Adulti</a:t>
          </a:r>
        </a:p>
      </dgm:t>
    </dgm:pt>
    <dgm:pt modelId="{DB9F1F59-56CB-4D08-87B1-244C7D40E6C7}" type="parTrans" cxnId="{1EF24317-676E-478B-B8E1-8A6FCCB391DF}">
      <dgm:prSet/>
      <dgm:spPr/>
      <dgm:t>
        <a:bodyPr/>
        <a:lstStyle/>
        <a:p>
          <a:endParaRPr lang="it-IT"/>
        </a:p>
      </dgm:t>
    </dgm:pt>
    <dgm:pt modelId="{C1BCC9BE-5B34-4934-8550-84D4B3081853}" type="sibTrans" cxnId="{1EF24317-676E-478B-B8E1-8A6FCCB391DF}">
      <dgm:prSet/>
      <dgm:spPr/>
      <dgm:t>
        <a:bodyPr/>
        <a:lstStyle/>
        <a:p>
          <a:endParaRPr lang="it-IT"/>
        </a:p>
      </dgm:t>
    </dgm:pt>
    <dgm:pt modelId="{48B9C1E3-C902-462F-862D-EC7CC4FF45AC}">
      <dgm:prSet/>
      <dgm:spPr>
        <a:solidFill>
          <a:srgbClr val="0070C0"/>
        </a:solidFill>
        <a:ln>
          <a:noFill/>
        </a:ln>
      </dgm:spPr>
      <dgm:t>
        <a:bodyPr/>
        <a:lstStyle/>
        <a:p>
          <a:r>
            <a:rPr lang="it-IT" dirty="0"/>
            <a:t>Martedì </a:t>
          </a:r>
        </a:p>
        <a:p>
          <a:r>
            <a:rPr lang="it-IT" dirty="0"/>
            <a:t>Adulti</a:t>
          </a:r>
        </a:p>
      </dgm:t>
    </dgm:pt>
    <dgm:pt modelId="{85E54D67-D46D-4541-B320-E6E1C4703778}" type="parTrans" cxnId="{D02DF1F8-E924-4584-824A-6633FA6BF790}">
      <dgm:prSet/>
      <dgm:spPr/>
      <dgm:t>
        <a:bodyPr/>
        <a:lstStyle/>
        <a:p>
          <a:endParaRPr lang="it-IT"/>
        </a:p>
      </dgm:t>
    </dgm:pt>
    <dgm:pt modelId="{C7D11536-760F-483E-B11A-02598A072FDE}" type="sibTrans" cxnId="{D02DF1F8-E924-4584-824A-6633FA6BF790}">
      <dgm:prSet/>
      <dgm:spPr/>
      <dgm:t>
        <a:bodyPr/>
        <a:lstStyle/>
        <a:p>
          <a:endParaRPr lang="it-IT"/>
        </a:p>
      </dgm:t>
    </dgm:pt>
    <dgm:pt modelId="{5E2A4DCA-5F35-4FA7-A64B-197C1EF89246}">
      <dgm:prSet/>
      <dgm:spPr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18900000" scaled="1"/>
          <a:tileRect/>
        </a:gradFill>
      </dgm:spPr>
      <dgm:t>
        <a:bodyPr/>
        <a:lstStyle/>
        <a:p>
          <a:r>
            <a:rPr lang="it-IT" dirty="0"/>
            <a:t>8:30 – 12:30 </a:t>
          </a:r>
        </a:p>
      </dgm:t>
    </dgm:pt>
    <dgm:pt modelId="{3E466329-CD69-4746-B8D6-923EA0E8EC35}" type="parTrans" cxnId="{AAFA7BD7-97BF-4884-9E10-00EDC14FE871}">
      <dgm:prSet/>
      <dgm:spPr/>
      <dgm:t>
        <a:bodyPr/>
        <a:lstStyle/>
        <a:p>
          <a:endParaRPr lang="it-IT"/>
        </a:p>
      </dgm:t>
    </dgm:pt>
    <dgm:pt modelId="{07E5B141-8B1B-4BC6-84E7-19301081F464}" type="sibTrans" cxnId="{AAFA7BD7-97BF-4884-9E10-00EDC14FE871}">
      <dgm:prSet/>
      <dgm:spPr/>
      <dgm:t>
        <a:bodyPr/>
        <a:lstStyle/>
        <a:p>
          <a:endParaRPr lang="it-IT"/>
        </a:p>
      </dgm:t>
    </dgm:pt>
    <dgm:pt modelId="{91D8FF33-1EEA-4A3B-817D-872AFBE83709}">
      <dgm:prSet/>
      <dgm:spPr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18900000" scaled="1"/>
          <a:tileRect/>
        </a:gradFill>
      </dgm:spPr>
      <dgm:t>
        <a:bodyPr/>
        <a:lstStyle/>
        <a:p>
          <a:r>
            <a:rPr lang="it-IT" dirty="0"/>
            <a:t>8:30 – 12:30 </a:t>
          </a:r>
        </a:p>
      </dgm:t>
    </dgm:pt>
    <dgm:pt modelId="{F724625F-1EB4-4CD7-B5B1-0114E3933FDE}" type="parTrans" cxnId="{627DEBB2-D54E-4DE3-B931-7366B3D1D43C}">
      <dgm:prSet/>
      <dgm:spPr/>
      <dgm:t>
        <a:bodyPr/>
        <a:lstStyle/>
        <a:p>
          <a:endParaRPr lang="it-IT"/>
        </a:p>
      </dgm:t>
    </dgm:pt>
    <dgm:pt modelId="{998675A3-C6B9-4084-8E4D-5C2885406554}" type="sibTrans" cxnId="{627DEBB2-D54E-4DE3-B931-7366B3D1D43C}">
      <dgm:prSet/>
      <dgm:spPr/>
      <dgm:t>
        <a:bodyPr/>
        <a:lstStyle/>
        <a:p>
          <a:endParaRPr lang="it-IT"/>
        </a:p>
      </dgm:t>
    </dgm:pt>
    <dgm:pt modelId="{4F7375F2-370E-4CDE-9C82-C0FEEE131524}" type="pres">
      <dgm:prSet presAssocID="{3283B90D-7B58-4005-8993-BFA2D2E4CE42}" presName="Name0" presStyleCnt="0">
        <dgm:presLayoutVars>
          <dgm:dir/>
          <dgm:animLvl val="lvl"/>
          <dgm:resizeHandles val="exact"/>
        </dgm:presLayoutVars>
      </dgm:prSet>
      <dgm:spPr/>
    </dgm:pt>
    <dgm:pt modelId="{7C6AFC21-A171-4B41-B0A8-681A1246E640}" type="pres">
      <dgm:prSet presAssocID="{491422E8-C45B-4FA1-B151-503F5A5EF506}" presName="composite" presStyleCnt="0"/>
      <dgm:spPr/>
    </dgm:pt>
    <dgm:pt modelId="{5E605BD2-AE17-4DDC-BE9A-4601E8DB8106}" type="pres">
      <dgm:prSet presAssocID="{491422E8-C45B-4FA1-B151-503F5A5EF506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CD2F8926-A563-4395-9066-227525D8E1C2}" type="pres">
      <dgm:prSet presAssocID="{491422E8-C45B-4FA1-B151-503F5A5EF506}" presName="desTx" presStyleLbl="alignAccFollowNode1" presStyleIdx="0" presStyleCnt="5">
        <dgm:presLayoutVars>
          <dgm:bulletEnabled val="1"/>
        </dgm:presLayoutVars>
      </dgm:prSet>
      <dgm:spPr/>
    </dgm:pt>
    <dgm:pt modelId="{3296365C-B917-487C-A1D9-904C96206BE0}" type="pres">
      <dgm:prSet presAssocID="{483F9AAD-09C5-47F2-849D-F3B0E74835C5}" presName="space" presStyleCnt="0"/>
      <dgm:spPr/>
    </dgm:pt>
    <dgm:pt modelId="{F13DBD88-7EA1-4CFF-85B5-63C179D1FCCF}" type="pres">
      <dgm:prSet presAssocID="{48B9C1E3-C902-462F-862D-EC7CC4FF45AC}" presName="composite" presStyleCnt="0"/>
      <dgm:spPr/>
    </dgm:pt>
    <dgm:pt modelId="{061D1E35-A20E-45D9-90AE-E24A5741FE65}" type="pres">
      <dgm:prSet presAssocID="{48B9C1E3-C902-462F-862D-EC7CC4FF45AC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CEAD8E0B-6E9A-48DD-BFB4-1AE2DD44F74C}" type="pres">
      <dgm:prSet presAssocID="{48B9C1E3-C902-462F-862D-EC7CC4FF45AC}" presName="desTx" presStyleLbl="alignAccFollowNode1" presStyleIdx="1" presStyleCnt="5">
        <dgm:presLayoutVars>
          <dgm:bulletEnabled val="1"/>
        </dgm:presLayoutVars>
      </dgm:prSet>
      <dgm:spPr/>
    </dgm:pt>
    <dgm:pt modelId="{CFAD1F40-5944-4C98-8783-D3254D28F086}" type="pres">
      <dgm:prSet presAssocID="{C7D11536-760F-483E-B11A-02598A072FDE}" presName="space" presStyleCnt="0"/>
      <dgm:spPr/>
    </dgm:pt>
    <dgm:pt modelId="{071DFF99-7637-4153-8168-189B8434C4E2}" type="pres">
      <dgm:prSet presAssocID="{14D05A2B-516F-4FCA-92CC-EB60C661F15D}" presName="composite" presStyleCnt="0"/>
      <dgm:spPr/>
    </dgm:pt>
    <dgm:pt modelId="{66636380-CBD4-451A-8823-7700CC8791C4}" type="pres">
      <dgm:prSet presAssocID="{14D05A2B-516F-4FCA-92CC-EB60C661F15D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459C15E8-998B-4C15-8711-66366FD8B20A}" type="pres">
      <dgm:prSet presAssocID="{14D05A2B-516F-4FCA-92CC-EB60C661F15D}" presName="desTx" presStyleLbl="alignAccFollowNode1" presStyleIdx="2" presStyleCnt="5">
        <dgm:presLayoutVars>
          <dgm:bulletEnabled val="1"/>
        </dgm:presLayoutVars>
      </dgm:prSet>
      <dgm:spPr/>
    </dgm:pt>
    <dgm:pt modelId="{6774EEA5-A17D-4BCB-AFE0-57219B8EB3E4}" type="pres">
      <dgm:prSet presAssocID="{87B50122-F832-4192-9223-CF44CC1306A3}" presName="space" presStyleCnt="0"/>
      <dgm:spPr/>
    </dgm:pt>
    <dgm:pt modelId="{A7A3C424-D0A2-4154-AC38-F1F564ECCB73}" type="pres">
      <dgm:prSet presAssocID="{D9055F25-4402-4F2D-A233-709E3A781B78}" presName="composite" presStyleCnt="0"/>
      <dgm:spPr/>
    </dgm:pt>
    <dgm:pt modelId="{29B10031-625E-403E-9D23-412EA2545CC0}" type="pres">
      <dgm:prSet presAssocID="{D9055F25-4402-4F2D-A233-709E3A781B78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0DA1B03C-6DFD-4D8A-80CA-966AD0F3049E}" type="pres">
      <dgm:prSet presAssocID="{D9055F25-4402-4F2D-A233-709E3A781B78}" presName="desTx" presStyleLbl="alignAccFollowNode1" presStyleIdx="3" presStyleCnt="5">
        <dgm:presLayoutVars>
          <dgm:bulletEnabled val="1"/>
        </dgm:presLayoutVars>
      </dgm:prSet>
      <dgm:spPr/>
    </dgm:pt>
    <dgm:pt modelId="{59002138-5DDC-479C-8F6B-1E32A5E79135}" type="pres">
      <dgm:prSet presAssocID="{C1BCC9BE-5B34-4934-8550-84D4B3081853}" presName="space" presStyleCnt="0"/>
      <dgm:spPr/>
    </dgm:pt>
    <dgm:pt modelId="{0D83A115-FD35-4C40-84E1-8F5E93D7CE1F}" type="pres">
      <dgm:prSet presAssocID="{568EEC75-57CF-4ABD-B691-2F3A1D9ED3FE}" presName="composite" presStyleCnt="0"/>
      <dgm:spPr/>
    </dgm:pt>
    <dgm:pt modelId="{148A6D93-A425-49B7-9539-2D9EB50EB233}" type="pres">
      <dgm:prSet presAssocID="{568EEC75-57CF-4ABD-B691-2F3A1D9ED3FE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0CC7E7B1-2A7D-48A7-A85F-49CDA89141FC}" type="pres">
      <dgm:prSet presAssocID="{568EEC75-57CF-4ABD-B691-2F3A1D9ED3FE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479C9505-6B24-4C27-9B4F-45B52F69CD30}" type="presOf" srcId="{491422E8-C45B-4FA1-B151-503F5A5EF506}" destId="{5E605BD2-AE17-4DDC-BE9A-4601E8DB8106}" srcOrd="0" destOrd="0" presId="urn:microsoft.com/office/officeart/2005/8/layout/hList1"/>
    <dgm:cxn modelId="{97B7620E-ED5E-486B-AD3D-177DDF11D8F8}" srcId="{568EEC75-57CF-4ABD-B691-2F3A1D9ED3FE}" destId="{184B72A5-25A9-4E7E-A902-CB394CA09EF3}" srcOrd="0" destOrd="0" parTransId="{870B8947-5034-4F70-8E7A-60BE243AFC63}" sibTransId="{DB4959C4-6425-4025-8383-58D7576BACAB}"/>
    <dgm:cxn modelId="{1EF24317-676E-478B-B8E1-8A6FCCB391DF}" srcId="{3283B90D-7B58-4005-8993-BFA2D2E4CE42}" destId="{D9055F25-4402-4F2D-A233-709E3A781B78}" srcOrd="3" destOrd="0" parTransId="{DB9F1F59-56CB-4D08-87B1-244C7D40E6C7}" sibTransId="{C1BCC9BE-5B34-4934-8550-84D4B3081853}"/>
    <dgm:cxn modelId="{5577F51A-67FE-47FC-84BC-F2D8D9AE651B}" srcId="{14D05A2B-516F-4FCA-92CC-EB60C661F15D}" destId="{6A2CF833-F0D7-412E-ADC1-2A213FE31274}" srcOrd="0" destOrd="0" parTransId="{BD9174C4-7A4F-4A9B-83CA-B9A46F1A7912}" sibTransId="{2DC2DD13-4D0B-49D4-9646-A191A21E98A7}"/>
    <dgm:cxn modelId="{BD15E93D-98BE-440C-B20D-023D31692CE3}" type="presOf" srcId="{6A2CF833-F0D7-412E-ADC1-2A213FE31274}" destId="{459C15E8-998B-4C15-8711-66366FD8B20A}" srcOrd="0" destOrd="0" presId="urn:microsoft.com/office/officeart/2005/8/layout/hList1"/>
    <dgm:cxn modelId="{E39DEB63-D9DA-488F-A281-1A4EB93DE62E}" srcId="{3283B90D-7B58-4005-8993-BFA2D2E4CE42}" destId="{491422E8-C45B-4FA1-B151-503F5A5EF506}" srcOrd="0" destOrd="0" parTransId="{09744CB8-5D94-41AE-8174-69FA2E7DC416}" sibTransId="{483F9AAD-09C5-47F2-849D-F3B0E74835C5}"/>
    <dgm:cxn modelId="{2DB55365-FCC8-4997-9CAC-227E14D27CD5}" type="presOf" srcId="{D362749D-48D4-4279-823F-E17B8523C6F9}" destId="{CD2F8926-A563-4395-9066-227525D8E1C2}" srcOrd="0" destOrd="0" presId="urn:microsoft.com/office/officeart/2005/8/layout/hList1"/>
    <dgm:cxn modelId="{E461EC46-F82C-4537-86A2-DEDD7250AF25}" type="presOf" srcId="{91D8FF33-1EEA-4A3B-817D-872AFBE83709}" destId="{0DA1B03C-6DFD-4D8A-80CA-966AD0F3049E}" srcOrd="0" destOrd="0" presId="urn:microsoft.com/office/officeart/2005/8/layout/hList1"/>
    <dgm:cxn modelId="{AC077C67-58CE-4ABD-A1F0-4CD8B08AFB50}" type="presOf" srcId="{568EEC75-57CF-4ABD-B691-2F3A1D9ED3FE}" destId="{148A6D93-A425-49B7-9539-2D9EB50EB233}" srcOrd="0" destOrd="0" presId="urn:microsoft.com/office/officeart/2005/8/layout/hList1"/>
    <dgm:cxn modelId="{1B75866B-FE77-4195-B55E-2D7128ACC386}" type="presOf" srcId="{48B9C1E3-C902-462F-862D-EC7CC4FF45AC}" destId="{061D1E35-A20E-45D9-90AE-E24A5741FE65}" srcOrd="0" destOrd="0" presId="urn:microsoft.com/office/officeart/2005/8/layout/hList1"/>
    <dgm:cxn modelId="{CA96446C-3777-4EEF-92D3-331F6D8759D4}" srcId="{3283B90D-7B58-4005-8993-BFA2D2E4CE42}" destId="{568EEC75-57CF-4ABD-B691-2F3A1D9ED3FE}" srcOrd="4" destOrd="0" parTransId="{420BBCD3-5CF7-4986-A3D7-9DAA79EC9A25}" sibTransId="{427D10C9-989B-4E43-8351-A19F1B179BB2}"/>
    <dgm:cxn modelId="{766DAA98-0BC5-4E71-863A-50AB9FF46D38}" type="presOf" srcId="{3283B90D-7B58-4005-8993-BFA2D2E4CE42}" destId="{4F7375F2-370E-4CDE-9C82-C0FEEE131524}" srcOrd="0" destOrd="0" presId="urn:microsoft.com/office/officeart/2005/8/layout/hList1"/>
    <dgm:cxn modelId="{6A25759E-6162-4294-BED8-23296A7DCFDC}" type="presOf" srcId="{5E2A4DCA-5F35-4FA7-A64B-197C1EF89246}" destId="{CEAD8E0B-6E9A-48DD-BFB4-1AE2DD44F74C}" srcOrd="0" destOrd="0" presId="urn:microsoft.com/office/officeart/2005/8/layout/hList1"/>
    <dgm:cxn modelId="{627DEBB2-D54E-4DE3-B931-7366B3D1D43C}" srcId="{D9055F25-4402-4F2D-A233-709E3A781B78}" destId="{91D8FF33-1EEA-4A3B-817D-872AFBE83709}" srcOrd="0" destOrd="0" parTransId="{F724625F-1EB4-4CD7-B5B1-0114E3933FDE}" sibTransId="{998675A3-C6B9-4084-8E4D-5C2885406554}"/>
    <dgm:cxn modelId="{629E29B9-6CB7-4385-A315-075EF6B888F4}" type="presOf" srcId="{14D05A2B-516F-4FCA-92CC-EB60C661F15D}" destId="{66636380-CBD4-451A-8823-7700CC8791C4}" srcOrd="0" destOrd="0" presId="urn:microsoft.com/office/officeart/2005/8/layout/hList1"/>
    <dgm:cxn modelId="{3E7802BC-A6DF-46A3-8661-DC260ED210EE}" srcId="{491422E8-C45B-4FA1-B151-503F5A5EF506}" destId="{D362749D-48D4-4279-823F-E17B8523C6F9}" srcOrd="0" destOrd="0" parTransId="{BE467656-CD2C-451D-9738-5749173750CA}" sibTransId="{92E77767-FF75-4E27-81DE-70773D586ADA}"/>
    <dgm:cxn modelId="{AAFA7BD7-97BF-4884-9E10-00EDC14FE871}" srcId="{48B9C1E3-C902-462F-862D-EC7CC4FF45AC}" destId="{5E2A4DCA-5F35-4FA7-A64B-197C1EF89246}" srcOrd="0" destOrd="0" parTransId="{3E466329-CD69-4746-B8D6-923EA0E8EC35}" sibTransId="{07E5B141-8B1B-4BC6-84E7-19301081F464}"/>
    <dgm:cxn modelId="{2D415BED-5FB6-4634-8D2E-338C9074F641}" type="presOf" srcId="{D9055F25-4402-4F2D-A233-709E3A781B78}" destId="{29B10031-625E-403E-9D23-412EA2545CC0}" srcOrd="0" destOrd="0" presId="urn:microsoft.com/office/officeart/2005/8/layout/hList1"/>
    <dgm:cxn modelId="{508A17F3-C359-4223-8B74-108875A5E37E}" srcId="{3283B90D-7B58-4005-8993-BFA2D2E4CE42}" destId="{14D05A2B-516F-4FCA-92CC-EB60C661F15D}" srcOrd="2" destOrd="0" parTransId="{A2B96E1B-3AC8-4A70-8F54-467A23FC3292}" sibTransId="{87B50122-F832-4192-9223-CF44CC1306A3}"/>
    <dgm:cxn modelId="{EF339CF4-6B16-459E-8D5B-C6D9E99D6119}" type="presOf" srcId="{184B72A5-25A9-4E7E-A902-CB394CA09EF3}" destId="{0CC7E7B1-2A7D-48A7-A85F-49CDA89141FC}" srcOrd="0" destOrd="0" presId="urn:microsoft.com/office/officeart/2005/8/layout/hList1"/>
    <dgm:cxn modelId="{D02DF1F8-E924-4584-824A-6633FA6BF790}" srcId="{3283B90D-7B58-4005-8993-BFA2D2E4CE42}" destId="{48B9C1E3-C902-462F-862D-EC7CC4FF45AC}" srcOrd="1" destOrd="0" parTransId="{85E54D67-D46D-4541-B320-E6E1C4703778}" sibTransId="{C7D11536-760F-483E-B11A-02598A072FDE}"/>
    <dgm:cxn modelId="{68F40EF1-AE7A-4CE1-95D4-B4DBD256F882}" type="presParOf" srcId="{4F7375F2-370E-4CDE-9C82-C0FEEE131524}" destId="{7C6AFC21-A171-4B41-B0A8-681A1246E640}" srcOrd="0" destOrd="0" presId="urn:microsoft.com/office/officeart/2005/8/layout/hList1"/>
    <dgm:cxn modelId="{B2F25E1F-0B1B-46EC-B14F-314D34E833E3}" type="presParOf" srcId="{7C6AFC21-A171-4B41-B0A8-681A1246E640}" destId="{5E605BD2-AE17-4DDC-BE9A-4601E8DB8106}" srcOrd="0" destOrd="0" presId="urn:microsoft.com/office/officeart/2005/8/layout/hList1"/>
    <dgm:cxn modelId="{F8FB1BAA-F43D-41E1-8394-55B6516BF43D}" type="presParOf" srcId="{7C6AFC21-A171-4B41-B0A8-681A1246E640}" destId="{CD2F8926-A563-4395-9066-227525D8E1C2}" srcOrd="1" destOrd="0" presId="urn:microsoft.com/office/officeart/2005/8/layout/hList1"/>
    <dgm:cxn modelId="{04187306-2212-4DB0-9882-BC8561A6371E}" type="presParOf" srcId="{4F7375F2-370E-4CDE-9C82-C0FEEE131524}" destId="{3296365C-B917-487C-A1D9-904C96206BE0}" srcOrd="1" destOrd="0" presId="urn:microsoft.com/office/officeart/2005/8/layout/hList1"/>
    <dgm:cxn modelId="{97391FC8-285A-44AA-AB85-5346403B4192}" type="presParOf" srcId="{4F7375F2-370E-4CDE-9C82-C0FEEE131524}" destId="{F13DBD88-7EA1-4CFF-85B5-63C179D1FCCF}" srcOrd="2" destOrd="0" presId="urn:microsoft.com/office/officeart/2005/8/layout/hList1"/>
    <dgm:cxn modelId="{EF2AAD6A-6CCB-481F-818F-53A2C14437DD}" type="presParOf" srcId="{F13DBD88-7EA1-4CFF-85B5-63C179D1FCCF}" destId="{061D1E35-A20E-45D9-90AE-E24A5741FE65}" srcOrd="0" destOrd="0" presId="urn:microsoft.com/office/officeart/2005/8/layout/hList1"/>
    <dgm:cxn modelId="{39EF2619-AE77-469E-911B-21E319D3B243}" type="presParOf" srcId="{F13DBD88-7EA1-4CFF-85B5-63C179D1FCCF}" destId="{CEAD8E0B-6E9A-48DD-BFB4-1AE2DD44F74C}" srcOrd="1" destOrd="0" presId="urn:microsoft.com/office/officeart/2005/8/layout/hList1"/>
    <dgm:cxn modelId="{A6B99930-1205-451C-B33C-EC7A1F16B8AE}" type="presParOf" srcId="{4F7375F2-370E-4CDE-9C82-C0FEEE131524}" destId="{CFAD1F40-5944-4C98-8783-D3254D28F086}" srcOrd="3" destOrd="0" presId="urn:microsoft.com/office/officeart/2005/8/layout/hList1"/>
    <dgm:cxn modelId="{18DBEF3C-9266-443E-B16E-40406F476A42}" type="presParOf" srcId="{4F7375F2-370E-4CDE-9C82-C0FEEE131524}" destId="{071DFF99-7637-4153-8168-189B8434C4E2}" srcOrd="4" destOrd="0" presId="urn:microsoft.com/office/officeart/2005/8/layout/hList1"/>
    <dgm:cxn modelId="{39C034EE-06A4-4103-A99C-032017B3DC3B}" type="presParOf" srcId="{071DFF99-7637-4153-8168-189B8434C4E2}" destId="{66636380-CBD4-451A-8823-7700CC8791C4}" srcOrd="0" destOrd="0" presId="urn:microsoft.com/office/officeart/2005/8/layout/hList1"/>
    <dgm:cxn modelId="{44D54A72-DE1F-4C91-A41D-B18E8815738C}" type="presParOf" srcId="{071DFF99-7637-4153-8168-189B8434C4E2}" destId="{459C15E8-998B-4C15-8711-66366FD8B20A}" srcOrd="1" destOrd="0" presId="urn:microsoft.com/office/officeart/2005/8/layout/hList1"/>
    <dgm:cxn modelId="{F5FCEFDD-52E8-4301-9477-B9C9155F763B}" type="presParOf" srcId="{4F7375F2-370E-4CDE-9C82-C0FEEE131524}" destId="{6774EEA5-A17D-4BCB-AFE0-57219B8EB3E4}" srcOrd="5" destOrd="0" presId="urn:microsoft.com/office/officeart/2005/8/layout/hList1"/>
    <dgm:cxn modelId="{BA72D5B6-FF0D-45A1-B482-D3D839349EE4}" type="presParOf" srcId="{4F7375F2-370E-4CDE-9C82-C0FEEE131524}" destId="{A7A3C424-D0A2-4154-AC38-F1F564ECCB73}" srcOrd="6" destOrd="0" presId="urn:microsoft.com/office/officeart/2005/8/layout/hList1"/>
    <dgm:cxn modelId="{33A37BA6-3D6D-4201-BA25-CC1BA399541A}" type="presParOf" srcId="{A7A3C424-D0A2-4154-AC38-F1F564ECCB73}" destId="{29B10031-625E-403E-9D23-412EA2545CC0}" srcOrd="0" destOrd="0" presId="urn:microsoft.com/office/officeart/2005/8/layout/hList1"/>
    <dgm:cxn modelId="{0A7E5DF1-2B24-406F-AB8D-484C6C0C3EB0}" type="presParOf" srcId="{A7A3C424-D0A2-4154-AC38-F1F564ECCB73}" destId="{0DA1B03C-6DFD-4D8A-80CA-966AD0F3049E}" srcOrd="1" destOrd="0" presId="urn:microsoft.com/office/officeart/2005/8/layout/hList1"/>
    <dgm:cxn modelId="{F709799C-6073-4FFE-BBEE-83053F7360D5}" type="presParOf" srcId="{4F7375F2-370E-4CDE-9C82-C0FEEE131524}" destId="{59002138-5DDC-479C-8F6B-1E32A5E79135}" srcOrd="7" destOrd="0" presId="urn:microsoft.com/office/officeart/2005/8/layout/hList1"/>
    <dgm:cxn modelId="{117573D3-DE5D-4E3E-BC06-52D2D9893F6E}" type="presParOf" srcId="{4F7375F2-370E-4CDE-9C82-C0FEEE131524}" destId="{0D83A115-FD35-4C40-84E1-8F5E93D7CE1F}" srcOrd="8" destOrd="0" presId="urn:microsoft.com/office/officeart/2005/8/layout/hList1"/>
    <dgm:cxn modelId="{5F5EEC81-C544-4E26-B89B-827AFC1F02DE}" type="presParOf" srcId="{0D83A115-FD35-4C40-84E1-8F5E93D7CE1F}" destId="{148A6D93-A425-49B7-9539-2D9EB50EB233}" srcOrd="0" destOrd="0" presId="urn:microsoft.com/office/officeart/2005/8/layout/hList1"/>
    <dgm:cxn modelId="{03112A66-DDD3-4B05-8EA9-F20E1285FC9A}" type="presParOf" srcId="{0D83A115-FD35-4C40-84E1-8F5E93D7CE1F}" destId="{0CC7E7B1-2A7D-48A7-A85F-49CDA89141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83B6CB-0797-4242-B464-B80E3C6B837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it-IT"/>
        </a:p>
      </dgm:t>
    </dgm:pt>
    <dgm:pt modelId="{C97998D1-2E32-40B4-B307-563F302D15CF}" type="pres">
      <dgm:prSet presAssocID="{CD83B6CB-0797-4242-B464-B80E3C6B8378}" presName="linear" presStyleCnt="0">
        <dgm:presLayoutVars>
          <dgm:dir/>
          <dgm:resizeHandles val="exact"/>
        </dgm:presLayoutVars>
      </dgm:prSet>
      <dgm:spPr/>
    </dgm:pt>
  </dgm:ptLst>
  <dgm:cxnLst>
    <dgm:cxn modelId="{C786E28A-7A81-428F-93A6-CF9EBD2D2F84}" type="presOf" srcId="{CD83B6CB-0797-4242-B464-B80E3C6B8378}" destId="{C97998D1-2E32-40B4-B307-563F302D15CF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EBEB9F-3F53-4B75-B64B-E3B321023643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34353E21-4D05-4819-B49A-121BDA57692F}">
      <dgm:prSet phldrT="[Testo]" custT="1"/>
      <dgm:spPr/>
      <dgm:t>
        <a:bodyPr/>
        <a:lstStyle/>
        <a:p>
          <a:r>
            <a:rPr lang="it-IT" sz="2400" dirty="0"/>
            <a:t>ISEE inferiore a 800€</a:t>
          </a:r>
        </a:p>
      </dgm:t>
    </dgm:pt>
    <dgm:pt modelId="{EF57028A-C4BD-47EC-85E7-82AEA4A39AC9}" type="parTrans" cxnId="{20F2D096-5AFF-45D4-9DC0-D319428F4341}">
      <dgm:prSet/>
      <dgm:spPr/>
      <dgm:t>
        <a:bodyPr/>
        <a:lstStyle/>
        <a:p>
          <a:endParaRPr lang="it-IT"/>
        </a:p>
      </dgm:t>
    </dgm:pt>
    <dgm:pt modelId="{16107381-AC8E-406E-86AC-6BB6B386A205}" type="sibTrans" cxnId="{20F2D096-5AFF-45D4-9DC0-D319428F4341}">
      <dgm:prSet/>
      <dgm:spPr/>
      <dgm:t>
        <a:bodyPr/>
        <a:lstStyle/>
        <a:p>
          <a:endParaRPr lang="it-IT"/>
        </a:p>
      </dgm:t>
    </dgm:pt>
    <dgm:pt modelId="{1CE1C27B-7BBB-45F2-8C33-126C0A61F9F4}">
      <dgm:prSet phldrT="[Testo]" custT="1"/>
      <dgm:spPr/>
      <dgm:t>
        <a:bodyPr/>
        <a:lstStyle/>
        <a:p>
          <a:r>
            <a:rPr lang="it-IT" sz="2200" dirty="0"/>
            <a:t>1 operatore per 1 ora = 1€</a:t>
          </a:r>
        </a:p>
      </dgm:t>
    </dgm:pt>
    <dgm:pt modelId="{8E10A32A-D73C-49AA-8E28-28C95FD65D11}" type="parTrans" cxnId="{FEE3A63E-E344-4D74-8955-DD14D84734FD}">
      <dgm:prSet/>
      <dgm:spPr/>
      <dgm:t>
        <a:bodyPr/>
        <a:lstStyle/>
        <a:p>
          <a:endParaRPr lang="it-IT"/>
        </a:p>
      </dgm:t>
    </dgm:pt>
    <dgm:pt modelId="{9A9E252E-7FA6-43C5-B626-243019245A98}" type="sibTrans" cxnId="{FEE3A63E-E344-4D74-8955-DD14D84734FD}">
      <dgm:prSet/>
      <dgm:spPr/>
      <dgm:t>
        <a:bodyPr/>
        <a:lstStyle/>
        <a:p>
          <a:endParaRPr lang="it-IT"/>
        </a:p>
      </dgm:t>
    </dgm:pt>
    <dgm:pt modelId="{8D347243-FA32-4725-B546-C96CE3794957}">
      <dgm:prSet phldrT="[Testo]" custT="1"/>
      <dgm:spPr/>
      <dgm:t>
        <a:bodyPr/>
        <a:lstStyle/>
        <a:p>
          <a:r>
            <a:rPr lang="it-IT" sz="2200" dirty="0"/>
            <a:t>2 operatori per 1 ora = 1,90€</a:t>
          </a:r>
        </a:p>
      </dgm:t>
    </dgm:pt>
    <dgm:pt modelId="{C9BDFA89-1E0E-45BB-8184-D2BC18EF6578}" type="parTrans" cxnId="{15E05B01-E34B-49B1-84FE-A8251E48B9B2}">
      <dgm:prSet/>
      <dgm:spPr/>
      <dgm:t>
        <a:bodyPr/>
        <a:lstStyle/>
        <a:p>
          <a:endParaRPr lang="it-IT"/>
        </a:p>
      </dgm:t>
    </dgm:pt>
    <dgm:pt modelId="{075D21EE-E673-4F04-ACE2-4AC15F69388F}" type="sibTrans" cxnId="{15E05B01-E34B-49B1-84FE-A8251E48B9B2}">
      <dgm:prSet/>
      <dgm:spPr/>
      <dgm:t>
        <a:bodyPr/>
        <a:lstStyle/>
        <a:p>
          <a:endParaRPr lang="it-IT"/>
        </a:p>
      </dgm:t>
    </dgm:pt>
    <dgm:pt modelId="{D221CDE2-681F-4F8D-9C3C-63282C628AC0}">
      <dgm:prSet phldrT="[Testo]" custT="1"/>
      <dgm:spPr/>
      <dgm:t>
        <a:bodyPr/>
        <a:lstStyle/>
        <a:p>
          <a:r>
            <a:rPr lang="it-IT" sz="2400" dirty="0"/>
            <a:t>ISEE tra 800€ e 8.000€</a:t>
          </a:r>
        </a:p>
      </dgm:t>
    </dgm:pt>
    <dgm:pt modelId="{FD228472-4975-4808-889B-91754572F711}" type="parTrans" cxnId="{848B2DE0-AB80-464F-8881-F6CB53B769CF}">
      <dgm:prSet/>
      <dgm:spPr/>
      <dgm:t>
        <a:bodyPr/>
        <a:lstStyle/>
        <a:p>
          <a:endParaRPr lang="it-IT"/>
        </a:p>
      </dgm:t>
    </dgm:pt>
    <dgm:pt modelId="{608D37F9-ECA1-4E26-B38F-2F2E7B9593DE}" type="sibTrans" cxnId="{848B2DE0-AB80-464F-8881-F6CB53B769CF}">
      <dgm:prSet/>
      <dgm:spPr/>
      <dgm:t>
        <a:bodyPr/>
        <a:lstStyle/>
        <a:p>
          <a:endParaRPr lang="it-IT"/>
        </a:p>
      </dgm:t>
    </dgm:pt>
    <dgm:pt modelId="{A59E1435-900B-49D1-8326-A1AF6C99F73E}">
      <dgm:prSet phldrT="[Testo]" custT="1"/>
      <dgm:spPr/>
      <dgm:t>
        <a:bodyPr/>
        <a:lstStyle/>
        <a:p>
          <a:r>
            <a:rPr lang="it-IT" sz="2200" dirty="0"/>
            <a:t>Il costo del servizio varia in proporzione al valore ISEE</a:t>
          </a:r>
        </a:p>
      </dgm:t>
    </dgm:pt>
    <dgm:pt modelId="{607E0FC7-FDF5-4073-956A-E24796B7D781}" type="parTrans" cxnId="{5DEC6184-CE92-41B5-967D-4E9B4B4C74F2}">
      <dgm:prSet/>
      <dgm:spPr/>
      <dgm:t>
        <a:bodyPr/>
        <a:lstStyle/>
        <a:p>
          <a:endParaRPr lang="it-IT"/>
        </a:p>
      </dgm:t>
    </dgm:pt>
    <dgm:pt modelId="{E0F1C770-0A29-4C3B-97AB-A913C9A13301}" type="sibTrans" cxnId="{5DEC6184-CE92-41B5-967D-4E9B4B4C74F2}">
      <dgm:prSet/>
      <dgm:spPr/>
      <dgm:t>
        <a:bodyPr/>
        <a:lstStyle/>
        <a:p>
          <a:endParaRPr lang="it-IT"/>
        </a:p>
      </dgm:t>
    </dgm:pt>
    <dgm:pt modelId="{0BD48819-7C43-4D3C-860C-69CA7A15F599}">
      <dgm:prSet phldrT="[Testo]" custT="1"/>
      <dgm:spPr/>
      <dgm:t>
        <a:bodyPr/>
        <a:lstStyle/>
        <a:p>
          <a:r>
            <a:rPr lang="it-IT" sz="2400" dirty="0"/>
            <a:t>ISEE superiore a 8.000€</a:t>
          </a:r>
        </a:p>
      </dgm:t>
    </dgm:pt>
    <dgm:pt modelId="{398D6457-9C85-4CBD-934C-742CCC924D36}" type="parTrans" cxnId="{4809FA63-2CB9-4767-B6FD-AD631FCB6DA8}">
      <dgm:prSet/>
      <dgm:spPr/>
      <dgm:t>
        <a:bodyPr/>
        <a:lstStyle/>
        <a:p>
          <a:endParaRPr lang="it-IT"/>
        </a:p>
      </dgm:t>
    </dgm:pt>
    <dgm:pt modelId="{E547B2E6-B5E1-4CA2-8DD1-F2A3C4CBB52D}" type="sibTrans" cxnId="{4809FA63-2CB9-4767-B6FD-AD631FCB6DA8}">
      <dgm:prSet/>
      <dgm:spPr/>
      <dgm:t>
        <a:bodyPr/>
        <a:lstStyle/>
        <a:p>
          <a:endParaRPr lang="it-IT"/>
        </a:p>
      </dgm:t>
    </dgm:pt>
    <dgm:pt modelId="{87991117-A369-4A8C-9474-F68B78C2A60F}">
      <dgm:prSet phldrT="[Testo]" custT="1"/>
      <dgm:spPr/>
      <dgm:t>
        <a:bodyPr/>
        <a:lstStyle/>
        <a:p>
          <a:r>
            <a:rPr lang="it-IT" sz="2200" dirty="0"/>
            <a:t>I operatore per 1 ora = 11,90€</a:t>
          </a:r>
        </a:p>
      </dgm:t>
    </dgm:pt>
    <dgm:pt modelId="{65871654-3E67-4D20-9C5D-886DC40D5842}" type="parTrans" cxnId="{75E96A7F-0926-43DD-929B-37829A6D4C82}">
      <dgm:prSet/>
      <dgm:spPr/>
      <dgm:t>
        <a:bodyPr/>
        <a:lstStyle/>
        <a:p>
          <a:endParaRPr lang="it-IT"/>
        </a:p>
      </dgm:t>
    </dgm:pt>
    <dgm:pt modelId="{9EC0AD37-6D95-4952-B2C8-FD940ECA829C}" type="sibTrans" cxnId="{75E96A7F-0926-43DD-929B-37829A6D4C82}">
      <dgm:prSet/>
      <dgm:spPr/>
      <dgm:t>
        <a:bodyPr/>
        <a:lstStyle/>
        <a:p>
          <a:endParaRPr lang="it-IT"/>
        </a:p>
      </dgm:t>
    </dgm:pt>
    <dgm:pt modelId="{18172274-3B24-463B-AA0C-A17281F421F5}">
      <dgm:prSet phldrT="[Testo]" custT="1"/>
      <dgm:spPr/>
      <dgm:t>
        <a:bodyPr/>
        <a:lstStyle/>
        <a:p>
          <a:r>
            <a:rPr lang="it-IT" sz="2200" dirty="0"/>
            <a:t>2 operatori per 1 ora = 22,80€</a:t>
          </a:r>
        </a:p>
      </dgm:t>
    </dgm:pt>
    <dgm:pt modelId="{6A1576DC-72F4-40E0-8CE0-3EBC06E87A63}" type="parTrans" cxnId="{FAFFDCDC-2899-4039-B1DD-AA2240F6CE51}">
      <dgm:prSet/>
      <dgm:spPr/>
      <dgm:t>
        <a:bodyPr/>
        <a:lstStyle/>
        <a:p>
          <a:endParaRPr lang="it-IT"/>
        </a:p>
      </dgm:t>
    </dgm:pt>
    <dgm:pt modelId="{3EEE36C8-790A-4171-9803-25D15D71125C}" type="sibTrans" cxnId="{FAFFDCDC-2899-4039-B1DD-AA2240F6CE51}">
      <dgm:prSet/>
      <dgm:spPr/>
      <dgm:t>
        <a:bodyPr/>
        <a:lstStyle/>
        <a:p>
          <a:endParaRPr lang="it-IT"/>
        </a:p>
      </dgm:t>
    </dgm:pt>
    <dgm:pt modelId="{B43532C5-BC85-4E84-9279-10BC6B0F1E73}" type="pres">
      <dgm:prSet presAssocID="{72EBEB9F-3F53-4B75-B64B-E3B321023643}" presName="linear" presStyleCnt="0">
        <dgm:presLayoutVars>
          <dgm:dir/>
          <dgm:resizeHandles val="exact"/>
        </dgm:presLayoutVars>
      </dgm:prSet>
      <dgm:spPr/>
    </dgm:pt>
    <dgm:pt modelId="{E966B4F3-787A-4CA9-8FB6-7BDDCF9319F9}" type="pres">
      <dgm:prSet presAssocID="{34353E21-4D05-4819-B49A-121BDA57692F}" presName="comp" presStyleCnt="0"/>
      <dgm:spPr/>
    </dgm:pt>
    <dgm:pt modelId="{EDA5A418-857C-462B-8D9D-B1DE299AF3F9}" type="pres">
      <dgm:prSet presAssocID="{34353E21-4D05-4819-B49A-121BDA57692F}" presName="box" presStyleLbl="node1" presStyleIdx="0" presStyleCnt="3" custLinFactNeighborX="591" custLinFactNeighborY="5690"/>
      <dgm:spPr/>
    </dgm:pt>
    <dgm:pt modelId="{42868B4E-1D36-4DB3-A122-B03B277AC3FC}" type="pres">
      <dgm:prSet presAssocID="{34353E21-4D05-4819-B49A-121BDA57692F}" presName="img" presStyleLbl="fgImgPlace1" presStyleIdx="0" presStyleCnt="3"/>
      <dgm:spPr/>
    </dgm:pt>
    <dgm:pt modelId="{8E305D7E-51B2-447C-8ABD-A86BB8199C67}" type="pres">
      <dgm:prSet presAssocID="{34353E21-4D05-4819-B49A-121BDA57692F}" presName="text" presStyleLbl="node1" presStyleIdx="0" presStyleCnt="3">
        <dgm:presLayoutVars>
          <dgm:bulletEnabled val="1"/>
        </dgm:presLayoutVars>
      </dgm:prSet>
      <dgm:spPr/>
    </dgm:pt>
    <dgm:pt modelId="{D690EAA5-552A-4ACD-AA75-65BDD86463E6}" type="pres">
      <dgm:prSet presAssocID="{16107381-AC8E-406E-86AC-6BB6B386A205}" presName="spacer" presStyleCnt="0"/>
      <dgm:spPr/>
    </dgm:pt>
    <dgm:pt modelId="{8E6A349A-A247-429E-AF79-7F106AC683FF}" type="pres">
      <dgm:prSet presAssocID="{D221CDE2-681F-4F8D-9C3C-63282C628AC0}" presName="comp" presStyleCnt="0"/>
      <dgm:spPr/>
    </dgm:pt>
    <dgm:pt modelId="{8D38C2AD-4E8D-457C-89EE-4A3F871F1F38}" type="pres">
      <dgm:prSet presAssocID="{D221CDE2-681F-4F8D-9C3C-63282C628AC0}" presName="box" presStyleLbl="node1" presStyleIdx="1" presStyleCnt="3" custLinFactNeighborX="161"/>
      <dgm:spPr/>
    </dgm:pt>
    <dgm:pt modelId="{E0A9D092-6660-4295-B1C7-FE89885545A8}" type="pres">
      <dgm:prSet presAssocID="{D221CDE2-681F-4F8D-9C3C-63282C628AC0}" presName="img" presStyleLbl="fgImgPlace1" presStyleIdx="1" presStyleCnt="3"/>
      <dgm:spPr/>
    </dgm:pt>
    <dgm:pt modelId="{189C8420-ADF6-41BB-A24D-1486303C7E56}" type="pres">
      <dgm:prSet presAssocID="{D221CDE2-681F-4F8D-9C3C-63282C628AC0}" presName="text" presStyleLbl="node1" presStyleIdx="1" presStyleCnt="3">
        <dgm:presLayoutVars>
          <dgm:bulletEnabled val="1"/>
        </dgm:presLayoutVars>
      </dgm:prSet>
      <dgm:spPr/>
    </dgm:pt>
    <dgm:pt modelId="{6A5BE9EB-5411-4855-BC2A-3D2A35F9DD17}" type="pres">
      <dgm:prSet presAssocID="{608D37F9-ECA1-4E26-B38F-2F2E7B9593DE}" presName="spacer" presStyleCnt="0"/>
      <dgm:spPr/>
    </dgm:pt>
    <dgm:pt modelId="{F2BB8EE8-027F-4195-8B0A-8DBF814D7122}" type="pres">
      <dgm:prSet presAssocID="{0BD48819-7C43-4D3C-860C-69CA7A15F599}" presName="comp" presStyleCnt="0"/>
      <dgm:spPr/>
    </dgm:pt>
    <dgm:pt modelId="{AEF16962-2148-4D99-80E0-7B909F209698}" type="pres">
      <dgm:prSet presAssocID="{0BD48819-7C43-4D3C-860C-69CA7A15F599}" presName="box" presStyleLbl="node1" presStyleIdx="2" presStyleCnt="3"/>
      <dgm:spPr/>
    </dgm:pt>
    <dgm:pt modelId="{D19DECE9-DF36-4544-8974-FD8C857F36B7}" type="pres">
      <dgm:prSet presAssocID="{0BD48819-7C43-4D3C-860C-69CA7A15F599}" presName="img" presStyleLbl="fgImgPlace1" presStyleIdx="2" presStyleCnt="3"/>
      <dgm:spPr/>
    </dgm:pt>
    <dgm:pt modelId="{3E6808B9-4AF8-4FC6-B5B9-7BA8EC444B02}" type="pres">
      <dgm:prSet presAssocID="{0BD48819-7C43-4D3C-860C-69CA7A15F599}" presName="text" presStyleLbl="node1" presStyleIdx="2" presStyleCnt="3">
        <dgm:presLayoutVars>
          <dgm:bulletEnabled val="1"/>
        </dgm:presLayoutVars>
      </dgm:prSet>
      <dgm:spPr/>
    </dgm:pt>
  </dgm:ptLst>
  <dgm:cxnLst>
    <dgm:cxn modelId="{15E05B01-E34B-49B1-84FE-A8251E48B9B2}" srcId="{34353E21-4D05-4819-B49A-121BDA57692F}" destId="{8D347243-FA32-4725-B546-C96CE3794957}" srcOrd="1" destOrd="0" parTransId="{C9BDFA89-1E0E-45BB-8184-D2BC18EF6578}" sibTransId="{075D21EE-E673-4F04-ACE2-4AC15F69388F}"/>
    <dgm:cxn modelId="{20725102-40F5-47D0-9AB3-BD0F43F444F3}" type="presOf" srcId="{A59E1435-900B-49D1-8326-A1AF6C99F73E}" destId="{189C8420-ADF6-41BB-A24D-1486303C7E56}" srcOrd="1" destOrd="1" presId="urn:microsoft.com/office/officeart/2005/8/layout/vList4"/>
    <dgm:cxn modelId="{59BF7315-5A22-499E-B737-99E43570F262}" type="presOf" srcId="{0BD48819-7C43-4D3C-860C-69CA7A15F599}" destId="{AEF16962-2148-4D99-80E0-7B909F209698}" srcOrd="0" destOrd="0" presId="urn:microsoft.com/office/officeart/2005/8/layout/vList4"/>
    <dgm:cxn modelId="{892B561C-F4CE-49BC-B47A-03AA03C4C8CE}" type="presOf" srcId="{0BD48819-7C43-4D3C-860C-69CA7A15F599}" destId="{3E6808B9-4AF8-4FC6-B5B9-7BA8EC444B02}" srcOrd="1" destOrd="0" presId="urn:microsoft.com/office/officeart/2005/8/layout/vList4"/>
    <dgm:cxn modelId="{FADE7924-3533-4FDC-B9D1-35EEF061310A}" type="presOf" srcId="{D221CDE2-681F-4F8D-9C3C-63282C628AC0}" destId="{189C8420-ADF6-41BB-A24D-1486303C7E56}" srcOrd="1" destOrd="0" presId="urn:microsoft.com/office/officeart/2005/8/layout/vList4"/>
    <dgm:cxn modelId="{B0F3662E-D3D7-4826-A56C-F85D3B425722}" type="presOf" srcId="{A59E1435-900B-49D1-8326-A1AF6C99F73E}" destId="{8D38C2AD-4E8D-457C-89EE-4A3F871F1F38}" srcOrd="0" destOrd="1" presId="urn:microsoft.com/office/officeart/2005/8/layout/vList4"/>
    <dgm:cxn modelId="{AD38E132-2EA4-4674-8E77-EF8E0D3027F4}" type="presOf" srcId="{1CE1C27B-7BBB-45F2-8C33-126C0A61F9F4}" destId="{8E305D7E-51B2-447C-8ABD-A86BB8199C67}" srcOrd="1" destOrd="1" presId="urn:microsoft.com/office/officeart/2005/8/layout/vList4"/>
    <dgm:cxn modelId="{FEE3A63E-E344-4D74-8955-DD14D84734FD}" srcId="{34353E21-4D05-4819-B49A-121BDA57692F}" destId="{1CE1C27B-7BBB-45F2-8C33-126C0A61F9F4}" srcOrd="0" destOrd="0" parTransId="{8E10A32A-D73C-49AA-8E28-28C95FD65D11}" sibTransId="{9A9E252E-7FA6-43C5-B626-243019245A98}"/>
    <dgm:cxn modelId="{4809FA63-2CB9-4767-B6FD-AD631FCB6DA8}" srcId="{72EBEB9F-3F53-4B75-B64B-E3B321023643}" destId="{0BD48819-7C43-4D3C-860C-69CA7A15F599}" srcOrd="2" destOrd="0" parTransId="{398D6457-9C85-4CBD-934C-742CCC924D36}" sibTransId="{E547B2E6-B5E1-4CA2-8DD1-F2A3C4CBB52D}"/>
    <dgm:cxn modelId="{FA75CD6A-D3E6-45FB-A5DB-E63169FBA428}" type="presOf" srcId="{72EBEB9F-3F53-4B75-B64B-E3B321023643}" destId="{B43532C5-BC85-4E84-9279-10BC6B0F1E73}" srcOrd="0" destOrd="0" presId="urn:microsoft.com/office/officeart/2005/8/layout/vList4"/>
    <dgm:cxn modelId="{90A91074-0D4D-4184-80F8-C18275A74FDB}" type="presOf" srcId="{18172274-3B24-463B-AA0C-A17281F421F5}" destId="{AEF16962-2148-4D99-80E0-7B909F209698}" srcOrd="0" destOrd="2" presId="urn:microsoft.com/office/officeart/2005/8/layout/vList4"/>
    <dgm:cxn modelId="{8CABCF79-7946-482C-8648-47808153D3C7}" type="presOf" srcId="{8D347243-FA32-4725-B546-C96CE3794957}" destId="{EDA5A418-857C-462B-8D9D-B1DE299AF3F9}" srcOrd="0" destOrd="2" presId="urn:microsoft.com/office/officeart/2005/8/layout/vList4"/>
    <dgm:cxn modelId="{75E96A7F-0926-43DD-929B-37829A6D4C82}" srcId="{0BD48819-7C43-4D3C-860C-69CA7A15F599}" destId="{87991117-A369-4A8C-9474-F68B78C2A60F}" srcOrd="0" destOrd="0" parTransId="{65871654-3E67-4D20-9C5D-886DC40D5842}" sibTransId="{9EC0AD37-6D95-4952-B2C8-FD940ECA829C}"/>
    <dgm:cxn modelId="{5DEC6184-CE92-41B5-967D-4E9B4B4C74F2}" srcId="{D221CDE2-681F-4F8D-9C3C-63282C628AC0}" destId="{A59E1435-900B-49D1-8326-A1AF6C99F73E}" srcOrd="0" destOrd="0" parTransId="{607E0FC7-FDF5-4073-956A-E24796B7D781}" sibTransId="{E0F1C770-0A29-4C3B-97AB-A913C9A13301}"/>
    <dgm:cxn modelId="{20F2D096-5AFF-45D4-9DC0-D319428F4341}" srcId="{72EBEB9F-3F53-4B75-B64B-E3B321023643}" destId="{34353E21-4D05-4819-B49A-121BDA57692F}" srcOrd="0" destOrd="0" parTransId="{EF57028A-C4BD-47EC-85E7-82AEA4A39AC9}" sibTransId="{16107381-AC8E-406E-86AC-6BB6B386A205}"/>
    <dgm:cxn modelId="{8E2A3CC1-9889-4ACE-A2A0-8D5E231EFF0F}" type="presOf" srcId="{87991117-A369-4A8C-9474-F68B78C2A60F}" destId="{AEF16962-2148-4D99-80E0-7B909F209698}" srcOrd="0" destOrd="1" presId="urn:microsoft.com/office/officeart/2005/8/layout/vList4"/>
    <dgm:cxn modelId="{41DFBCC1-56D4-4E6B-B408-481109741A58}" type="presOf" srcId="{D221CDE2-681F-4F8D-9C3C-63282C628AC0}" destId="{8D38C2AD-4E8D-457C-89EE-4A3F871F1F38}" srcOrd="0" destOrd="0" presId="urn:microsoft.com/office/officeart/2005/8/layout/vList4"/>
    <dgm:cxn modelId="{57E8ADCC-988C-4BEA-B9EA-3E342A785147}" type="presOf" srcId="{18172274-3B24-463B-AA0C-A17281F421F5}" destId="{3E6808B9-4AF8-4FC6-B5B9-7BA8EC444B02}" srcOrd="1" destOrd="2" presId="urn:microsoft.com/office/officeart/2005/8/layout/vList4"/>
    <dgm:cxn modelId="{6A48A5D0-8666-4C0A-A243-8AC6E1F75D45}" type="presOf" srcId="{1CE1C27B-7BBB-45F2-8C33-126C0A61F9F4}" destId="{EDA5A418-857C-462B-8D9D-B1DE299AF3F9}" srcOrd="0" destOrd="1" presId="urn:microsoft.com/office/officeart/2005/8/layout/vList4"/>
    <dgm:cxn modelId="{AE9869D3-47F0-4AB6-9749-C4E6F44BCEDB}" type="presOf" srcId="{8D347243-FA32-4725-B546-C96CE3794957}" destId="{8E305D7E-51B2-447C-8ABD-A86BB8199C67}" srcOrd="1" destOrd="2" presId="urn:microsoft.com/office/officeart/2005/8/layout/vList4"/>
    <dgm:cxn modelId="{95B96ED8-FF79-48D4-A27F-CE5F39F2BBC3}" type="presOf" srcId="{87991117-A369-4A8C-9474-F68B78C2A60F}" destId="{3E6808B9-4AF8-4FC6-B5B9-7BA8EC444B02}" srcOrd="1" destOrd="1" presId="urn:microsoft.com/office/officeart/2005/8/layout/vList4"/>
    <dgm:cxn modelId="{85C732DB-FE22-4679-AD9B-A134CF6C0A5A}" type="presOf" srcId="{34353E21-4D05-4819-B49A-121BDA57692F}" destId="{8E305D7E-51B2-447C-8ABD-A86BB8199C67}" srcOrd="1" destOrd="0" presId="urn:microsoft.com/office/officeart/2005/8/layout/vList4"/>
    <dgm:cxn modelId="{FAFFDCDC-2899-4039-B1DD-AA2240F6CE51}" srcId="{0BD48819-7C43-4D3C-860C-69CA7A15F599}" destId="{18172274-3B24-463B-AA0C-A17281F421F5}" srcOrd="1" destOrd="0" parTransId="{6A1576DC-72F4-40E0-8CE0-3EBC06E87A63}" sibTransId="{3EEE36C8-790A-4171-9803-25D15D71125C}"/>
    <dgm:cxn modelId="{848B2DE0-AB80-464F-8881-F6CB53B769CF}" srcId="{72EBEB9F-3F53-4B75-B64B-E3B321023643}" destId="{D221CDE2-681F-4F8D-9C3C-63282C628AC0}" srcOrd="1" destOrd="0" parTransId="{FD228472-4975-4808-889B-91754572F711}" sibTransId="{608D37F9-ECA1-4E26-B38F-2F2E7B9593DE}"/>
    <dgm:cxn modelId="{9B0D78EE-51ED-41F0-84CE-FFE4543CF907}" type="presOf" srcId="{34353E21-4D05-4819-B49A-121BDA57692F}" destId="{EDA5A418-857C-462B-8D9D-B1DE299AF3F9}" srcOrd="0" destOrd="0" presId="urn:microsoft.com/office/officeart/2005/8/layout/vList4"/>
    <dgm:cxn modelId="{E82BD06D-86BE-404E-8E3B-5AB3A03DA500}" type="presParOf" srcId="{B43532C5-BC85-4E84-9279-10BC6B0F1E73}" destId="{E966B4F3-787A-4CA9-8FB6-7BDDCF9319F9}" srcOrd="0" destOrd="0" presId="urn:microsoft.com/office/officeart/2005/8/layout/vList4"/>
    <dgm:cxn modelId="{741327D0-C3AF-44AD-840C-0215991C5C38}" type="presParOf" srcId="{E966B4F3-787A-4CA9-8FB6-7BDDCF9319F9}" destId="{EDA5A418-857C-462B-8D9D-B1DE299AF3F9}" srcOrd="0" destOrd="0" presId="urn:microsoft.com/office/officeart/2005/8/layout/vList4"/>
    <dgm:cxn modelId="{E3BCBFE7-EF1A-47FE-9A2E-6F383D6B3AD5}" type="presParOf" srcId="{E966B4F3-787A-4CA9-8FB6-7BDDCF9319F9}" destId="{42868B4E-1D36-4DB3-A122-B03B277AC3FC}" srcOrd="1" destOrd="0" presId="urn:microsoft.com/office/officeart/2005/8/layout/vList4"/>
    <dgm:cxn modelId="{1D91BDC1-2F8C-4F85-9334-817F04B8C8F7}" type="presParOf" srcId="{E966B4F3-787A-4CA9-8FB6-7BDDCF9319F9}" destId="{8E305D7E-51B2-447C-8ABD-A86BB8199C67}" srcOrd="2" destOrd="0" presId="urn:microsoft.com/office/officeart/2005/8/layout/vList4"/>
    <dgm:cxn modelId="{561A1692-16C8-4323-824D-1B034F078FA5}" type="presParOf" srcId="{B43532C5-BC85-4E84-9279-10BC6B0F1E73}" destId="{D690EAA5-552A-4ACD-AA75-65BDD86463E6}" srcOrd="1" destOrd="0" presId="urn:microsoft.com/office/officeart/2005/8/layout/vList4"/>
    <dgm:cxn modelId="{3A809307-B3B5-4A35-AA53-1DB275B8AECA}" type="presParOf" srcId="{B43532C5-BC85-4E84-9279-10BC6B0F1E73}" destId="{8E6A349A-A247-429E-AF79-7F106AC683FF}" srcOrd="2" destOrd="0" presId="urn:microsoft.com/office/officeart/2005/8/layout/vList4"/>
    <dgm:cxn modelId="{444BB113-8CC1-4F20-B9F6-5959BD856D1A}" type="presParOf" srcId="{8E6A349A-A247-429E-AF79-7F106AC683FF}" destId="{8D38C2AD-4E8D-457C-89EE-4A3F871F1F38}" srcOrd="0" destOrd="0" presId="urn:microsoft.com/office/officeart/2005/8/layout/vList4"/>
    <dgm:cxn modelId="{2B968993-70AB-4CF7-A2D8-BCF9DEA33282}" type="presParOf" srcId="{8E6A349A-A247-429E-AF79-7F106AC683FF}" destId="{E0A9D092-6660-4295-B1C7-FE89885545A8}" srcOrd="1" destOrd="0" presId="urn:microsoft.com/office/officeart/2005/8/layout/vList4"/>
    <dgm:cxn modelId="{04D48F27-EA0D-4DEC-95E4-5F3A11428353}" type="presParOf" srcId="{8E6A349A-A247-429E-AF79-7F106AC683FF}" destId="{189C8420-ADF6-41BB-A24D-1486303C7E56}" srcOrd="2" destOrd="0" presId="urn:microsoft.com/office/officeart/2005/8/layout/vList4"/>
    <dgm:cxn modelId="{6EE7602A-3F2F-432C-8847-076DA6361587}" type="presParOf" srcId="{B43532C5-BC85-4E84-9279-10BC6B0F1E73}" destId="{6A5BE9EB-5411-4855-BC2A-3D2A35F9DD17}" srcOrd="3" destOrd="0" presId="urn:microsoft.com/office/officeart/2005/8/layout/vList4"/>
    <dgm:cxn modelId="{CD5B13E8-3F19-44BF-8EAF-61B40F1CB6B4}" type="presParOf" srcId="{B43532C5-BC85-4E84-9279-10BC6B0F1E73}" destId="{F2BB8EE8-027F-4195-8B0A-8DBF814D7122}" srcOrd="4" destOrd="0" presId="urn:microsoft.com/office/officeart/2005/8/layout/vList4"/>
    <dgm:cxn modelId="{BC004BF1-F50C-4B84-AA59-2A5C4FC68747}" type="presParOf" srcId="{F2BB8EE8-027F-4195-8B0A-8DBF814D7122}" destId="{AEF16962-2148-4D99-80E0-7B909F209698}" srcOrd="0" destOrd="0" presId="urn:microsoft.com/office/officeart/2005/8/layout/vList4"/>
    <dgm:cxn modelId="{E6B14A1D-05F2-44AD-B17A-08F300A7B2E2}" type="presParOf" srcId="{F2BB8EE8-027F-4195-8B0A-8DBF814D7122}" destId="{D19DECE9-DF36-4544-8974-FD8C857F36B7}" srcOrd="1" destOrd="0" presId="urn:microsoft.com/office/officeart/2005/8/layout/vList4"/>
    <dgm:cxn modelId="{6FF42B08-11CC-4EBF-95A0-7E01C02D757F}" type="presParOf" srcId="{F2BB8EE8-027F-4195-8B0A-8DBF814D7122}" destId="{3E6808B9-4AF8-4FC6-B5B9-7BA8EC444B0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62CE6-F88E-4981-959B-971F7C4F8FE3}">
      <dsp:nvSpPr>
        <dsp:cNvPr id="0" name=""/>
        <dsp:cNvSpPr/>
      </dsp:nvSpPr>
      <dsp:spPr>
        <a:xfrm>
          <a:off x="1922" y="0"/>
          <a:ext cx="1875407" cy="41514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Casa Residenza</a:t>
          </a:r>
          <a:endParaRPr lang="it-IT" sz="2700" kern="1200" dirty="0"/>
        </a:p>
      </dsp:txBody>
      <dsp:txXfrm>
        <a:off x="56851" y="54929"/>
        <a:ext cx="1765549" cy="4041628"/>
      </dsp:txXfrm>
    </dsp:sp>
    <dsp:sp modelId="{161A3D49-2ECA-4EAA-B026-4B40485CAA24}">
      <dsp:nvSpPr>
        <dsp:cNvPr id="0" name=""/>
        <dsp:cNvSpPr/>
      </dsp:nvSpPr>
      <dsp:spPr>
        <a:xfrm>
          <a:off x="2079217" y="0"/>
          <a:ext cx="1875407" cy="41514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Servizi territoriali</a:t>
          </a:r>
        </a:p>
      </dsp:txBody>
      <dsp:txXfrm>
        <a:off x="2134146" y="54929"/>
        <a:ext cx="1765549" cy="4041628"/>
      </dsp:txXfrm>
    </dsp:sp>
    <dsp:sp modelId="{92C3C6A3-87E8-45FA-A11B-A00329568D12}">
      <dsp:nvSpPr>
        <dsp:cNvPr id="0" name=""/>
        <dsp:cNvSpPr/>
      </dsp:nvSpPr>
      <dsp:spPr>
        <a:xfrm>
          <a:off x="4382874" y="0"/>
          <a:ext cx="1875407" cy="41514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Bonus</a:t>
          </a:r>
        </a:p>
      </dsp:txBody>
      <dsp:txXfrm>
        <a:off x="4437803" y="54929"/>
        <a:ext cx="1765549" cy="4041628"/>
      </dsp:txXfrm>
    </dsp:sp>
    <dsp:sp modelId="{2B0107E0-5BCE-46D8-AC3F-A4071412E42D}">
      <dsp:nvSpPr>
        <dsp:cNvPr id="0" name=""/>
        <dsp:cNvSpPr/>
      </dsp:nvSpPr>
      <dsp:spPr>
        <a:xfrm>
          <a:off x="6573350" y="0"/>
          <a:ext cx="1875407" cy="41514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Richiedenti asilo</a:t>
          </a:r>
          <a:endParaRPr lang="it-IT" sz="2700" kern="1200" dirty="0"/>
        </a:p>
      </dsp:txBody>
      <dsp:txXfrm>
        <a:off x="6628279" y="54929"/>
        <a:ext cx="1765549" cy="4041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BBBA8-B21F-4C90-87ED-711C09092C94}">
      <dsp:nvSpPr>
        <dsp:cNvPr id="0" name=""/>
        <dsp:cNvSpPr/>
      </dsp:nvSpPr>
      <dsp:spPr>
        <a:xfrm rot="10800000">
          <a:off x="1230968" y="1155909"/>
          <a:ext cx="3830814" cy="916847"/>
        </a:xfrm>
        <a:prstGeom prst="homePlat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4304" tIns="163830" rIns="305816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Adulti</a:t>
          </a:r>
        </a:p>
      </dsp:txBody>
      <dsp:txXfrm rot="10800000">
        <a:off x="1460180" y="1155909"/>
        <a:ext cx="3601602" cy="916847"/>
      </dsp:txXfrm>
    </dsp:sp>
    <dsp:sp modelId="{C3BD5DFA-C025-4AC0-B5C9-E89E9E34F825}">
      <dsp:nvSpPr>
        <dsp:cNvPr id="0" name=""/>
        <dsp:cNvSpPr/>
      </dsp:nvSpPr>
      <dsp:spPr>
        <a:xfrm>
          <a:off x="651159" y="1139874"/>
          <a:ext cx="916847" cy="916847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9A773-91F5-407C-A228-71B4A50B24A2}">
      <dsp:nvSpPr>
        <dsp:cNvPr id="0" name=""/>
        <dsp:cNvSpPr/>
      </dsp:nvSpPr>
      <dsp:spPr>
        <a:xfrm rot="10800000">
          <a:off x="1218135" y="56735"/>
          <a:ext cx="3830814" cy="916847"/>
        </a:xfrm>
        <a:prstGeom prst="homePlate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4304" tIns="163830" rIns="305816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Minori</a:t>
          </a:r>
        </a:p>
      </dsp:txBody>
      <dsp:txXfrm rot="10800000">
        <a:off x="1447347" y="56735"/>
        <a:ext cx="3601602" cy="916847"/>
      </dsp:txXfrm>
    </dsp:sp>
    <dsp:sp modelId="{FDCBF014-9E89-40F3-8C89-699956908511}">
      <dsp:nvSpPr>
        <dsp:cNvPr id="0" name=""/>
        <dsp:cNvSpPr/>
      </dsp:nvSpPr>
      <dsp:spPr>
        <a:xfrm>
          <a:off x="679333" y="49721"/>
          <a:ext cx="916847" cy="916847"/>
        </a:xfrm>
        <a:prstGeom prst="ellipse">
          <a:avLst/>
        </a:prstGeom>
        <a:solidFill>
          <a:schemeClr val="accent2">
            <a:tint val="50000"/>
            <a:hueOff val="-5459917"/>
            <a:satOff val="16094"/>
            <a:lumOff val="-1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F6332A-E97E-4956-8F0A-69EC1F15302F}">
      <dsp:nvSpPr>
        <dsp:cNvPr id="0" name=""/>
        <dsp:cNvSpPr/>
      </dsp:nvSpPr>
      <dsp:spPr>
        <a:xfrm rot="10800000">
          <a:off x="1194116" y="2381574"/>
          <a:ext cx="3830814" cy="916847"/>
        </a:xfrm>
        <a:prstGeom prst="homePlate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4304" tIns="163830" rIns="305816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300" kern="1200" dirty="0"/>
            <a:t>Anziani</a:t>
          </a:r>
        </a:p>
      </dsp:txBody>
      <dsp:txXfrm rot="10800000">
        <a:off x="1423328" y="2381574"/>
        <a:ext cx="3601602" cy="916847"/>
      </dsp:txXfrm>
    </dsp:sp>
    <dsp:sp modelId="{1849628C-6702-4DDA-9B44-D40CF370CD62}">
      <dsp:nvSpPr>
        <dsp:cNvPr id="0" name=""/>
        <dsp:cNvSpPr/>
      </dsp:nvSpPr>
      <dsp:spPr>
        <a:xfrm>
          <a:off x="735692" y="2381574"/>
          <a:ext cx="916847" cy="91684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05BD2-AE17-4DDC-BE9A-4601E8DB8106}">
      <dsp:nvSpPr>
        <dsp:cNvPr id="0" name=""/>
        <dsp:cNvSpPr/>
      </dsp:nvSpPr>
      <dsp:spPr>
        <a:xfrm>
          <a:off x="4497" y="2363759"/>
          <a:ext cx="1724025" cy="677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Lunedì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Anziani</a:t>
          </a:r>
        </a:p>
      </dsp:txBody>
      <dsp:txXfrm>
        <a:off x="4497" y="2363759"/>
        <a:ext cx="1724025" cy="677109"/>
      </dsp:txXfrm>
    </dsp:sp>
    <dsp:sp modelId="{CD2F8926-A563-4395-9066-227525D8E1C2}">
      <dsp:nvSpPr>
        <dsp:cNvPr id="0" name=""/>
        <dsp:cNvSpPr/>
      </dsp:nvSpPr>
      <dsp:spPr>
        <a:xfrm>
          <a:off x="4497" y="3040868"/>
          <a:ext cx="1724025" cy="74663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/>
            <a:t>8:30 –12:30</a:t>
          </a:r>
        </a:p>
      </dsp:txBody>
      <dsp:txXfrm>
        <a:off x="4497" y="3040868"/>
        <a:ext cx="1724025" cy="746639"/>
      </dsp:txXfrm>
    </dsp:sp>
    <dsp:sp modelId="{061D1E35-A20E-45D9-90AE-E24A5741FE65}">
      <dsp:nvSpPr>
        <dsp:cNvPr id="0" name=""/>
        <dsp:cNvSpPr/>
      </dsp:nvSpPr>
      <dsp:spPr>
        <a:xfrm>
          <a:off x="1969885" y="2363759"/>
          <a:ext cx="1724025" cy="677109"/>
        </a:xfrm>
        <a:prstGeom prst="rect">
          <a:avLst/>
        </a:prstGeom>
        <a:solidFill>
          <a:srgbClr val="0070C0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Martedì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Adulti</a:t>
          </a:r>
        </a:p>
      </dsp:txBody>
      <dsp:txXfrm>
        <a:off x="1969885" y="2363759"/>
        <a:ext cx="1724025" cy="677109"/>
      </dsp:txXfrm>
    </dsp:sp>
    <dsp:sp modelId="{CEAD8E0B-6E9A-48DD-BFB4-1AE2DD44F74C}">
      <dsp:nvSpPr>
        <dsp:cNvPr id="0" name=""/>
        <dsp:cNvSpPr/>
      </dsp:nvSpPr>
      <dsp:spPr>
        <a:xfrm>
          <a:off x="1969885" y="3040868"/>
          <a:ext cx="1724025" cy="746639"/>
        </a:xfrm>
        <a:prstGeom prst="rect">
          <a:avLst/>
        </a:prstGeom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18900000" scaled="1"/>
          <a:tileRect/>
        </a:gra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/>
            <a:t>8:30 – 12:30 </a:t>
          </a:r>
        </a:p>
      </dsp:txBody>
      <dsp:txXfrm>
        <a:off x="1969885" y="3040868"/>
        <a:ext cx="1724025" cy="746639"/>
      </dsp:txXfrm>
    </dsp:sp>
    <dsp:sp modelId="{66636380-CBD4-451A-8823-7700CC8791C4}">
      <dsp:nvSpPr>
        <dsp:cNvPr id="0" name=""/>
        <dsp:cNvSpPr/>
      </dsp:nvSpPr>
      <dsp:spPr>
        <a:xfrm>
          <a:off x="3935274" y="2363759"/>
          <a:ext cx="1724025" cy="677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Mercoledì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Anziani</a:t>
          </a:r>
        </a:p>
      </dsp:txBody>
      <dsp:txXfrm>
        <a:off x="3935274" y="2363759"/>
        <a:ext cx="1724025" cy="677109"/>
      </dsp:txXfrm>
    </dsp:sp>
    <dsp:sp modelId="{459C15E8-998B-4C15-8711-66366FD8B20A}">
      <dsp:nvSpPr>
        <dsp:cNvPr id="0" name=""/>
        <dsp:cNvSpPr/>
      </dsp:nvSpPr>
      <dsp:spPr>
        <a:xfrm>
          <a:off x="3935274" y="3040868"/>
          <a:ext cx="1724025" cy="74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/>
            <a:t>8:30 – 12:30</a:t>
          </a:r>
        </a:p>
      </dsp:txBody>
      <dsp:txXfrm>
        <a:off x="3935274" y="3040868"/>
        <a:ext cx="1724025" cy="746639"/>
      </dsp:txXfrm>
    </dsp:sp>
    <dsp:sp modelId="{29B10031-625E-403E-9D23-412EA2545CC0}">
      <dsp:nvSpPr>
        <dsp:cNvPr id="0" name=""/>
        <dsp:cNvSpPr/>
      </dsp:nvSpPr>
      <dsp:spPr>
        <a:xfrm>
          <a:off x="5900663" y="2363759"/>
          <a:ext cx="1724025" cy="677109"/>
        </a:xfrm>
        <a:prstGeom prst="rect">
          <a:avLst/>
        </a:prstGeom>
        <a:solidFill>
          <a:srgbClr val="0070C0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Giovedì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Adulti</a:t>
          </a:r>
        </a:p>
      </dsp:txBody>
      <dsp:txXfrm>
        <a:off x="5900663" y="2363759"/>
        <a:ext cx="1724025" cy="677109"/>
      </dsp:txXfrm>
    </dsp:sp>
    <dsp:sp modelId="{0DA1B03C-6DFD-4D8A-80CA-966AD0F3049E}">
      <dsp:nvSpPr>
        <dsp:cNvPr id="0" name=""/>
        <dsp:cNvSpPr/>
      </dsp:nvSpPr>
      <dsp:spPr>
        <a:xfrm>
          <a:off x="5900663" y="3040868"/>
          <a:ext cx="1724025" cy="746639"/>
        </a:xfrm>
        <a:prstGeom prst="rect">
          <a:avLst/>
        </a:prstGeom>
        <a:gradFill flip="none" rotWithShape="0">
          <a:gsLst>
            <a:gs pos="0">
              <a:srgbClr val="00B0F0">
                <a:tint val="66000"/>
                <a:satMod val="160000"/>
              </a:srgbClr>
            </a:gs>
            <a:gs pos="50000">
              <a:srgbClr val="00B0F0">
                <a:tint val="44500"/>
                <a:satMod val="160000"/>
              </a:srgbClr>
            </a:gs>
            <a:gs pos="100000">
              <a:srgbClr val="00B0F0">
                <a:tint val="23500"/>
                <a:satMod val="160000"/>
              </a:srgbClr>
            </a:gs>
          </a:gsLst>
          <a:lin ang="18900000" scaled="1"/>
          <a:tileRect/>
        </a:gra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/>
            <a:t>8:30 – 12:30 </a:t>
          </a:r>
        </a:p>
      </dsp:txBody>
      <dsp:txXfrm>
        <a:off x="5900663" y="3040868"/>
        <a:ext cx="1724025" cy="746639"/>
      </dsp:txXfrm>
    </dsp:sp>
    <dsp:sp modelId="{148A6D93-A425-49B7-9539-2D9EB50EB233}">
      <dsp:nvSpPr>
        <dsp:cNvPr id="0" name=""/>
        <dsp:cNvSpPr/>
      </dsp:nvSpPr>
      <dsp:spPr>
        <a:xfrm>
          <a:off x="7866051" y="2363759"/>
          <a:ext cx="1724025" cy="677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Venerdì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/>
            <a:t>Anziani </a:t>
          </a:r>
        </a:p>
      </dsp:txBody>
      <dsp:txXfrm>
        <a:off x="7866051" y="2363759"/>
        <a:ext cx="1724025" cy="677109"/>
      </dsp:txXfrm>
    </dsp:sp>
    <dsp:sp modelId="{0CC7E7B1-2A7D-48A7-A85F-49CDA89141FC}">
      <dsp:nvSpPr>
        <dsp:cNvPr id="0" name=""/>
        <dsp:cNvSpPr/>
      </dsp:nvSpPr>
      <dsp:spPr>
        <a:xfrm>
          <a:off x="7866051" y="3040868"/>
          <a:ext cx="1724025" cy="74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/>
            <a:t>8:30 – 12:30 </a:t>
          </a:r>
        </a:p>
      </dsp:txBody>
      <dsp:txXfrm>
        <a:off x="7866051" y="3040868"/>
        <a:ext cx="1724025" cy="7466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5A418-857C-462B-8D9D-B1DE299AF3F9}">
      <dsp:nvSpPr>
        <dsp:cNvPr id="0" name=""/>
        <dsp:cNvSpPr/>
      </dsp:nvSpPr>
      <dsp:spPr>
        <a:xfrm>
          <a:off x="0" y="66260"/>
          <a:ext cx="8225182" cy="11645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ISEE inferiore a 800€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1 operatore per 1 ora = 1€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2 operatori per 1 ora = 1,90€</a:t>
          </a:r>
        </a:p>
      </dsp:txBody>
      <dsp:txXfrm>
        <a:off x="1761487" y="66260"/>
        <a:ext cx="6463694" cy="1164511"/>
      </dsp:txXfrm>
    </dsp:sp>
    <dsp:sp modelId="{42868B4E-1D36-4DB3-A122-B03B277AC3FC}">
      <dsp:nvSpPr>
        <dsp:cNvPr id="0" name=""/>
        <dsp:cNvSpPr/>
      </dsp:nvSpPr>
      <dsp:spPr>
        <a:xfrm>
          <a:off x="116451" y="116451"/>
          <a:ext cx="1645036" cy="931608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8C2AD-4E8D-457C-89EE-4A3F871F1F38}">
      <dsp:nvSpPr>
        <dsp:cNvPr id="0" name=""/>
        <dsp:cNvSpPr/>
      </dsp:nvSpPr>
      <dsp:spPr>
        <a:xfrm>
          <a:off x="0" y="1280962"/>
          <a:ext cx="8225182" cy="1164511"/>
        </a:xfrm>
        <a:prstGeom prst="roundRect">
          <a:avLst>
            <a:gd name="adj" fmla="val 10000"/>
          </a:avLst>
        </a:prstGeom>
        <a:solidFill>
          <a:schemeClr val="accent4">
            <a:hueOff val="-993763"/>
            <a:satOff val="1804"/>
            <a:lumOff val="-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ISEE tra 800€ e 8.000€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Il costo del servizio varia in proporzione al valore ISEE</a:t>
          </a:r>
        </a:p>
      </dsp:txBody>
      <dsp:txXfrm>
        <a:off x="1761487" y="1280962"/>
        <a:ext cx="6463694" cy="1164511"/>
      </dsp:txXfrm>
    </dsp:sp>
    <dsp:sp modelId="{E0A9D092-6660-4295-B1C7-FE89885545A8}">
      <dsp:nvSpPr>
        <dsp:cNvPr id="0" name=""/>
        <dsp:cNvSpPr/>
      </dsp:nvSpPr>
      <dsp:spPr>
        <a:xfrm>
          <a:off x="116451" y="1397413"/>
          <a:ext cx="1645036" cy="931608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1104834"/>
            <a:satOff val="-902"/>
            <a:lumOff val="-17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F16962-2148-4D99-80E0-7B909F209698}">
      <dsp:nvSpPr>
        <dsp:cNvPr id="0" name=""/>
        <dsp:cNvSpPr/>
      </dsp:nvSpPr>
      <dsp:spPr>
        <a:xfrm>
          <a:off x="0" y="2561924"/>
          <a:ext cx="8225182" cy="1164511"/>
        </a:xfrm>
        <a:prstGeom prst="roundRect">
          <a:avLst>
            <a:gd name="adj" fmla="val 10000"/>
          </a:avLst>
        </a:prstGeom>
        <a:solidFill>
          <a:schemeClr val="accent4">
            <a:hueOff val="-1987526"/>
            <a:satOff val="3607"/>
            <a:lumOff val="-1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ISEE superiore a 8.000€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I operatore per 1 ora = 11,90€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2 operatori per 1 ora = 22,80€</a:t>
          </a:r>
        </a:p>
      </dsp:txBody>
      <dsp:txXfrm>
        <a:off x="1761487" y="2561924"/>
        <a:ext cx="6463694" cy="1164511"/>
      </dsp:txXfrm>
    </dsp:sp>
    <dsp:sp modelId="{D19DECE9-DF36-4544-8974-FD8C857F36B7}">
      <dsp:nvSpPr>
        <dsp:cNvPr id="0" name=""/>
        <dsp:cNvSpPr/>
      </dsp:nvSpPr>
      <dsp:spPr>
        <a:xfrm>
          <a:off x="116451" y="2678375"/>
          <a:ext cx="1645036" cy="931608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2209668"/>
            <a:satOff val="-1804"/>
            <a:lumOff val="-35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90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4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8576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5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557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0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11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3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9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19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5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mailto:pec.info@pec.aspfe.it" TargetMode="External"/><Relationship Id="rId7" Type="http://schemas.openxmlformats.org/officeDocument/2006/relationships/diagramColors" Target="../diagrams/colors1.xml"/><Relationship Id="rId2" Type="http://schemas.openxmlformats.org/officeDocument/2006/relationships/hyperlink" Target="mailto:info@aspfe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hyperlink" Target="mailto:segretariato@aspfe.it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A077B3-8B8B-4CC7-BE98-31FE259ECA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SERVIZIO DI ASSISTENZA DOMICILIARE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992028-1CE1-4AD2-816C-AC7ABD41EE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29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3E50B-AD32-4B33-A6DE-1068B816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Quota di contribuzione utente(regolamento comunale)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B58C704-0E3B-470A-8FA0-9F8230C875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080790"/>
              </p:ext>
            </p:extLst>
          </p:nvPr>
        </p:nvGraphicFramePr>
        <p:xfrm>
          <a:off x="2337153" y="2651296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601038CD-D137-4A6C-894E-9A8419DA43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6426909"/>
              </p:ext>
            </p:extLst>
          </p:nvPr>
        </p:nvGraphicFramePr>
        <p:xfrm>
          <a:off x="1934817" y="2411896"/>
          <a:ext cx="8225182" cy="3726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51587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38BA03-C5B7-4B22-8A96-FA42AC01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4785CE-A0D4-446D-BE89-9C597F28F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/>
              <a:t>Il Progetto Assistenziale Individuale (PAI) definisce i bisogni terapeutico-riabilitativi e assistenziali della persona</a:t>
            </a:r>
            <a:r>
              <a:rPr lang="it-IT" sz="2800" dirty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7670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636AC8-0CC5-46BE-91DD-E7C8154EE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467190"/>
            <a:ext cx="7729728" cy="4191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Nel PAI sono indicati:</a:t>
            </a:r>
          </a:p>
          <a:p>
            <a:pPr marL="0" indent="0">
              <a:buNone/>
            </a:pPr>
            <a:r>
              <a:rPr lang="it-IT" sz="2400" dirty="0"/>
              <a:t>      sintesi dei problemi e dei bisogni condivisi    </a:t>
            </a:r>
          </a:p>
          <a:p>
            <a:pPr marL="0" indent="0">
              <a:buNone/>
            </a:pPr>
            <a:r>
              <a:rPr lang="it-IT" sz="2400" dirty="0"/>
              <a:t>      soggetti coinvolti    </a:t>
            </a:r>
          </a:p>
          <a:p>
            <a:pPr marL="0" indent="0">
              <a:buNone/>
            </a:pPr>
            <a:r>
              <a:rPr lang="it-IT" sz="2400" dirty="0"/>
              <a:t>      azioni e modalità degli interventi </a:t>
            </a:r>
          </a:p>
          <a:p>
            <a:pPr marL="0" indent="0">
              <a:buNone/>
            </a:pPr>
            <a:r>
              <a:rPr lang="it-IT" sz="2400" dirty="0"/>
              <a:t>      durata e frequenza degli interventi </a:t>
            </a:r>
          </a:p>
          <a:p>
            <a:pPr marL="0" indent="0">
              <a:buNone/>
            </a:pPr>
            <a:r>
              <a:rPr lang="it-IT" dirty="0"/>
              <a:t>        </a:t>
            </a:r>
            <a:r>
              <a:rPr lang="it-IT" sz="2400" dirty="0"/>
              <a:t>compartecipazione dell’utente al costo del SAD</a:t>
            </a:r>
          </a:p>
          <a:p>
            <a:pPr marL="0" indent="0">
              <a:buNone/>
            </a:pPr>
            <a:r>
              <a:rPr lang="it-IT" sz="2400" dirty="0"/>
              <a:t>      tempi e verifica 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4233E33D-53A6-4A09-9FEA-AFCEBF597735}"/>
              </a:ext>
            </a:extLst>
          </p:cNvPr>
          <p:cNvSpPr/>
          <p:nvPr/>
        </p:nvSpPr>
        <p:spPr>
          <a:xfrm>
            <a:off x="2346693" y="2073830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612D1295-CB89-4727-A080-3B9A07E83E25}"/>
              </a:ext>
            </a:extLst>
          </p:cNvPr>
          <p:cNvSpPr/>
          <p:nvPr/>
        </p:nvSpPr>
        <p:spPr>
          <a:xfrm>
            <a:off x="2364713" y="2547489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879151C1-C685-48F1-B98B-4E6E3852783B}"/>
              </a:ext>
            </a:extLst>
          </p:cNvPr>
          <p:cNvSpPr/>
          <p:nvPr/>
        </p:nvSpPr>
        <p:spPr>
          <a:xfrm>
            <a:off x="2346688" y="3074003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0714A9A6-0907-4D44-928A-F8C8BEF17C3F}"/>
              </a:ext>
            </a:extLst>
          </p:cNvPr>
          <p:cNvSpPr/>
          <p:nvPr/>
        </p:nvSpPr>
        <p:spPr>
          <a:xfrm>
            <a:off x="2346690" y="3562934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CBA1F9E3-24E7-4FA7-8D10-F2D97F031205}"/>
              </a:ext>
            </a:extLst>
          </p:cNvPr>
          <p:cNvSpPr/>
          <p:nvPr/>
        </p:nvSpPr>
        <p:spPr>
          <a:xfrm>
            <a:off x="2346689" y="4088121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B6C0CA48-D5FE-48A5-BB50-72E75F395D58}"/>
              </a:ext>
            </a:extLst>
          </p:cNvPr>
          <p:cNvSpPr/>
          <p:nvPr/>
        </p:nvSpPr>
        <p:spPr>
          <a:xfrm>
            <a:off x="2346689" y="4575106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84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>
            <a:extLst>
              <a:ext uri="{FF2B5EF4-FFF2-40B4-BE49-F238E27FC236}">
                <a16:creationId xmlns:a16="http://schemas.microsoft.com/office/drawing/2014/main" id="{6C965D9A-4646-4472-9979-A0383E8BA5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3025" y="238128"/>
            <a:ext cx="9215439" cy="1590674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400" dirty="0"/>
              <a:t>ASP-Via </a:t>
            </a:r>
            <a:r>
              <a:rPr lang="it-IT" altLang="it-IT" sz="2400" dirty="0" err="1"/>
              <a:t>RIPagrande</a:t>
            </a:r>
            <a:r>
              <a:rPr lang="it-IT" altLang="it-IT" sz="2400" dirty="0"/>
              <a:t> nr. 5-ferrara- </a:t>
            </a:r>
            <a:r>
              <a:rPr lang="it-IT" altLang="it-IT" sz="2400" dirty="0" err="1"/>
              <a:t>tel</a:t>
            </a:r>
            <a:r>
              <a:rPr lang="it-IT" altLang="it-IT" sz="2400" dirty="0"/>
              <a:t> 0532.799511 </a:t>
            </a:r>
            <a:br>
              <a:rPr lang="it-IT" altLang="it-IT" sz="1600" dirty="0"/>
            </a:br>
            <a:br>
              <a:rPr lang="it-IT" altLang="it-IT" sz="1600" dirty="0"/>
            </a:br>
            <a:r>
              <a:rPr lang="it-IT" altLang="it-IT" sz="1600" dirty="0">
                <a:hlinkClick r:id="rId2"/>
              </a:rPr>
              <a:t>info@aspfe.it</a:t>
            </a:r>
            <a:br>
              <a:rPr lang="it-IT" altLang="it-IT" sz="1600" dirty="0"/>
            </a:br>
            <a:r>
              <a:rPr lang="it-IT" altLang="it-IT" sz="1600" dirty="0">
                <a:hlinkClick r:id="rId3"/>
              </a:rPr>
              <a:t>pec.info@pec.aspfe.it</a:t>
            </a:r>
            <a:r>
              <a:rPr lang="it-IT" altLang="it-IT" sz="1600" dirty="0"/>
              <a:t> 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6D02801-6709-4505-8B62-9B726CD73E1E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3064464"/>
              </p:ext>
            </p:extLst>
          </p:nvPr>
        </p:nvGraphicFramePr>
        <p:xfrm>
          <a:off x="1821783" y="2204864"/>
          <a:ext cx="8450681" cy="4151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17906A23-D551-4D4E-9705-D0B8AC7A15F2}"/>
              </a:ext>
            </a:extLst>
          </p:cNvPr>
          <p:cNvSpPr txBox="1"/>
          <p:nvPr/>
        </p:nvSpPr>
        <p:spPr>
          <a:xfrm>
            <a:off x="2351089" y="4911726"/>
            <a:ext cx="5400675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1200" dirty="0"/>
              <a:t>Aree di intervento previste nel contratto di servizio e atti aggiuntivi tra ASP e Comune di Ferrara, Masi Torello e Voghiera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0829120-ACEF-47F8-83A0-07016E591184}"/>
              </a:ext>
            </a:extLst>
          </p:cNvPr>
          <p:cNvSpPr txBox="1"/>
          <p:nvPr/>
        </p:nvSpPr>
        <p:spPr>
          <a:xfrm>
            <a:off x="8472488" y="4941889"/>
            <a:ext cx="1655762" cy="4603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1200" dirty="0"/>
              <a:t>Convenzione tra ASP e Prefettura</a:t>
            </a:r>
          </a:p>
        </p:txBody>
      </p:sp>
      <p:sp>
        <p:nvSpPr>
          <p:cNvPr id="4102" name="Segnaposto numero diapositiva 2">
            <a:extLst>
              <a:ext uri="{FF2B5EF4-FFF2-40B4-BE49-F238E27FC236}">
                <a16:creationId xmlns:a16="http://schemas.microsoft.com/office/drawing/2014/main" id="{7F9A0479-D978-4BFA-A1B3-EF23726C71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136775" y="6356351"/>
            <a:ext cx="1981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9144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marL="1371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marL="18288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defTabSz="914400">
              <a:spcBef>
                <a:spcPct val="0"/>
              </a:spcBef>
              <a:buClrTx/>
              <a:buSzTx/>
            </a:pPr>
            <a:fld id="{1C000330-89EB-4EC9-8C94-EBB738E21E8F}" type="slidenum">
              <a:rPr lang="it-IT" altLang="it-IT" sz="1400">
                <a:solidFill>
                  <a:schemeClr val="tx2"/>
                </a:solidFill>
              </a:rPr>
              <a:pPr defTabSz="914400">
                <a:spcBef>
                  <a:spcPct val="0"/>
                </a:spcBef>
                <a:buClrTx/>
                <a:buSzTx/>
              </a:pPr>
              <a:t>2</a:t>
            </a:fld>
            <a:endParaRPr lang="it-IT" altLang="it-IT" sz="14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8B2043-6A82-41AC-ACFB-CB421BF0B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Servizio sociale territoriale-ASP</a:t>
            </a:r>
          </a:p>
        </p:txBody>
      </p:sp>
      <p:graphicFrame>
        <p:nvGraphicFramePr>
          <p:cNvPr id="16" name="Segnaposto contenuto 15">
            <a:extLst>
              <a:ext uri="{FF2B5EF4-FFF2-40B4-BE49-F238E27FC236}">
                <a16:creationId xmlns:a16="http://schemas.microsoft.com/office/drawing/2014/main" id="{699B0BED-00A6-4159-89B9-034BCAE55E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234311"/>
              </p:ext>
            </p:extLst>
          </p:nvPr>
        </p:nvGraphicFramePr>
        <p:xfrm>
          <a:off x="3215688" y="2717557"/>
          <a:ext cx="5760623" cy="329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73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C136AB-867B-4182-8F56-E36B625F7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649" y="1117972"/>
            <a:ext cx="7729728" cy="1188720"/>
          </a:xfrm>
        </p:spPr>
        <p:txBody>
          <a:bodyPr/>
          <a:lstStyle/>
          <a:p>
            <a:r>
              <a:rPr lang="it-IT" dirty="0"/>
              <a:t>L’assistente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1B0E1-129F-4529-AAB5-A0A726C8D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163" y="2328864"/>
            <a:ext cx="8660701" cy="3411164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it-IT" b="1" i="1" dirty="0"/>
              <a:t>L'assistente sociale, è un operatore sociale che, agendo secondo i principi, le conoscenze e i metodi specifici della professione, svolge la propria attività nell'ambito del sistema organizzato delle risorse messe a disposizione dalla comunità, a favore di individui, gruppi e famiglie, per prevenire e risolvere situazioni di bisogno, aiutando l'utenza nell'uso personale e sociale di tali risorse(L.328/2000-L.R  2/2003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75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80610A-5232-427B-A517-6B54A31B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325" y="964692"/>
            <a:ext cx="8503539" cy="1188720"/>
          </a:xfrm>
        </p:spPr>
        <p:txBody>
          <a:bodyPr/>
          <a:lstStyle/>
          <a:p>
            <a:r>
              <a:rPr lang="it-IT" dirty="0"/>
              <a:t>Cos’è il </a:t>
            </a:r>
            <a:r>
              <a:rPr lang="it-IT" dirty="0" err="1"/>
              <a:t>sad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AF04BA-99E1-4081-9F8F-7C08A1B09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163" y="2638044"/>
            <a:ext cx="8660701" cy="389527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dirty="0"/>
              <a:t>Il SAD è un servizio erogato al domicilio degli utenti e consiste in attività di cura alla persona e del suo ambiente definite nel Piano Assistenziale Individuale, prestate da un operatore socio-sanitario qualificato.</a:t>
            </a:r>
          </a:p>
          <a:p>
            <a:pPr marL="0" indent="0" algn="just">
              <a:buNone/>
            </a:pPr>
            <a:r>
              <a:rPr lang="it-IT" sz="2000" dirty="0"/>
              <a:t>Il SAD </a:t>
            </a:r>
            <a:r>
              <a:rPr lang="it-IT" sz="2000" b="1" dirty="0"/>
              <a:t>non</a:t>
            </a:r>
            <a:r>
              <a:rPr lang="it-IT" sz="2000" dirty="0"/>
              <a:t> </a:t>
            </a:r>
            <a:r>
              <a:rPr lang="it-IT" sz="2000" b="1" dirty="0"/>
              <a:t>è</a:t>
            </a:r>
            <a:r>
              <a:rPr lang="it-IT" sz="2000" dirty="0"/>
              <a:t> un servizio di «</a:t>
            </a:r>
            <a:r>
              <a:rPr lang="it-IT" sz="2000" dirty="0" err="1"/>
              <a:t>badantato</a:t>
            </a:r>
            <a:r>
              <a:rPr lang="it-IT" sz="2000" dirty="0"/>
              <a:t>», </a:t>
            </a:r>
            <a:r>
              <a:rPr lang="it-IT" sz="2000" b="1" dirty="0"/>
              <a:t>non</a:t>
            </a:r>
            <a:r>
              <a:rPr lang="it-IT" sz="2000" dirty="0"/>
              <a:t> </a:t>
            </a:r>
            <a:r>
              <a:rPr lang="it-IT" sz="2000" b="1" dirty="0"/>
              <a:t>offre</a:t>
            </a:r>
            <a:r>
              <a:rPr lang="it-IT" sz="2000" dirty="0"/>
              <a:t> prestazioni infermieristiche, </a:t>
            </a:r>
            <a:r>
              <a:rPr lang="it-IT" sz="2000" b="1" dirty="0"/>
              <a:t>né tanto meno copre </a:t>
            </a:r>
            <a:r>
              <a:rPr lang="it-IT" sz="2000" dirty="0"/>
              <a:t>tutte le esigenze di cura, monitoraggio e gestione dei bisogni quotidiani. </a:t>
            </a:r>
          </a:p>
          <a:p>
            <a:pPr marL="0" indent="0" algn="just">
              <a:buNone/>
            </a:pPr>
            <a:r>
              <a:rPr lang="it-IT" sz="2000" dirty="0"/>
              <a:t>Il SAD può anche essere attivato in occasioni di dimissioni ospedaliere per garantire la continuità assistenziale. La CDCA valuta per i pazienti  non autosufficienti in dimissione un progetto di assistenza al domicilio che spesso si associa ad altre forme di supporto ADI- protesica ecc. In questo caso il SAD ha una durata di 30 giorni ed è incentrato esclusivamente su attività di igiene e cura della persona</a:t>
            </a:r>
          </a:p>
        </p:txBody>
      </p:sp>
    </p:spTree>
    <p:extLst>
      <p:ext uri="{BB962C8B-B14F-4D97-AF65-F5344CB8AC3E}">
        <p14:creationId xmlns:p14="http://schemas.microsoft.com/office/powerpoint/2010/main" val="3799019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D595D2-7622-430A-A794-9767F07A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213" y="964692"/>
            <a:ext cx="8260651" cy="1188720"/>
          </a:xfrm>
        </p:spPr>
        <p:txBody>
          <a:bodyPr/>
          <a:lstStyle/>
          <a:p>
            <a:r>
              <a:rPr lang="it-IT" dirty="0"/>
              <a:t>Il percorso di «presa in carico» dal territorio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7CD215-793C-4117-8F83-3540C11DD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213" y="2638044"/>
            <a:ext cx="8260651" cy="3648456"/>
          </a:xfrm>
        </p:spPr>
        <p:txBody>
          <a:bodyPr>
            <a:normAutofit/>
          </a:bodyPr>
          <a:lstStyle/>
          <a:p>
            <a:r>
              <a:rPr lang="it-IT" sz="2000" dirty="0"/>
              <a:t>Accesso al segretariato sociale per una prima valutazione del bisogno</a:t>
            </a:r>
          </a:p>
          <a:p>
            <a:r>
              <a:rPr lang="it-IT" sz="2000" dirty="0"/>
              <a:t>Assegnazione di una AS responsabile del caso -1° colloquio di presa in carico</a:t>
            </a:r>
          </a:p>
          <a:p>
            <a:r>
              <a:rPr lang="it-IT" sz="2000" dirty="0"/>
              <a:t>Raccolta degli elementi e dei documenti</a:t>
            </a:r>
          </a:p>
          <a:p>
            <a:r>
              <a:rPr lang="it-IT" sz="2000" dirty="0"/>
              <a:t>Visita domiciliare</a:t>
            </a:r>
          </a:p>
          <a:p>
            <a:r>
              <a:rPr lang="it-IT" sz="2000" dirty="0"/>
              <a:t>Condivisione di un progetto socio assistenziale e sottoscrizione del PAI</a:t>
            </a:r>
          </a:p>
          <a:p>
            <a:r>
              <a:rPr lang="it-IT" sz="2000" dirty="0"/>
              <a:t>Attivazione del servizio</a:t>
            </a:r>
          </a:p>
          <a:p>
            <a:r>
              <a:rPr lang="it-IT" sz="2000" dirty="0"/>
              <a:t>Verifica e monitoraggio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71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29CC9-45CE-4E0D-BD5F-4A76417A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374644"/>
            <a:ext cx="10529888" cy="1778768"/>
          </a:xfrm>
        </p:spPr>
        <p:txBody>
          <a:bodyPr>
            <a:normAutofit/>
          </a:bodyPr>
          <a:lstStyle/>
          <a:p>
            <a:r>
              <a:rPr lang="it-IT" dirty="0"/>
              <a:t>Segretariato socio-sanitario</a:t>
            </a:r>
            <a:br>
              <a:rPr lang="it-IT" dirty="0"/>
            </a:br>
            <a:r>
              <a:rPr lang="it-IT" sz="1800" dirty="0"/>
              <a:t> c/o casa della salute – Corso della giovecca,203-piano terra</a:t>
            </a:r>
            <a:br>
              <a:rPr lang="it-IT" sz="1800" dirty="0"/>
            </a:br>
            <a:r>
              <a:rPr lang="it-IT" sz="1800" dirty="0">
                <a:hlinkClick r:id="rId2"/>
              </a:rPr>
              <a:t>segretariato@aspfe.it</a:t>
            </a:r>
            <a:br>
              <a:rPr lang="it-IT" sz="1800" dirty="0"/>
            </a:br>
            <a:r>
              <a:rPr lang="it-IT" sz="1800" dirty="0"/>
              <a:t>telefono 0532.201557-fax 0532.211725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1FBC9-6319-488E-BDED-8561B94E2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32384"/>
            <a:ext cx="7729728" cy="380337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      Accoglienza </a:t>
            </a:r>
          </a:p>
          <a:p>
            <a:pPr marL="0" indent="0" algn="just">
              <a:buNone/>
            </a:pPr>
            <a:r>
              <a:rPr lang="it-IT" dirty="0"/>
              <a:t>      Orientamento </a:t>
            </a:r>
          </a:p>
          <a:p>
            <a:pPr marL="0" indent="0" algn="just">
              <a:buNone/>
            </a:pPr>
            <a:r>
              <a:rPr lang="it-IT" dirty="0"/>
              <a:t>      Eventuale assegnazione</a:t>
            </a:r>
          </a:p>
          <a:p>
            <a:pPr marL="0" indent="0" algn="just">
              <a:buNone/>
            </a:pPr>
            <a:r>
              <a:rPr lang="it-IT" dirty="0"/>
              <a:t>Il Segretario Socio-Sanitario ASP si tiene alla </a:t>
            </a:r>
            <a:r>
              <a:rPr lang="it-IT" b="1" dirty="0"/>
              <a:t>Città della Salute </a:t>
            </a:r>
            <a:r>
              <a:rPr lang="it-IT" dirty="0"/>
              <a:t>nei giorni di: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1414954B-C48D-477C-B1C6-8FBD05FF6D7B}"/>
              </a:ext>
            </a:extLst>
          </p:cNvPr>
          <p:cNvSpPr/>
          <p:nvPr/>
        </p:nvSpPr>
        <p:spPr>
          <a:xfrm>
            <a:off x="2222654" y="2379617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24DA21CD-CB20-4FBB-A580-9F7F0186A4EC}"/>
              </a:ext>
            </a:extLst>
          </p:cNvPr>
          <p:cNvSpPr/>
          <p:nvPr/>
        </p:nvSpPr>
        <p:spPr>
          <a:xfrm>
            <a:off x="2222652" y="2784831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7744847B-53C0-4493-BA5A-AC26074834EC}"/>
              </a:ext>
            </a:extLst>
          </p:cNvPr>
          <p:cNvSpPr/>
          <p:nvPr/>
        </p:nvSpPr>
        <p:spPr>
          <a:xfrm>
            <a:off x="2222652" y="3126109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840D50D5-C17B-401E-86AA-9B52E47C91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0182343"/>
              </p:ext>
            </p:extLst>
          </p:nvPr>
        </p:nvGraphicFramePr>
        <p:xfrm>
          <a:off x="1577009" y="1942229"/>
          <a:ext cx="9594574" cy="6151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3394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E4064F-9D65-484C-9B8D-9494EE980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 chi si rivolge il SAD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9A4DFF-4547-4613-B8E2-C74547F9E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119" y="2675600"/>
            <a:ext cx="7729728" cy="34601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dirty="0"/>
              <a:t>        </a:t>
            </a:r>
            <a:r>
              <a:rPr lang="it-IT" sz="2200" dirty="0"/>
              <a:t>Anziani (≥ 65 anni) parzialmente autosufficienti con limitate autonomie fisiche, relazionali e cognitive</a:t>
            </a:r>
          </a:p>
          <a:p>
            <a:pPr marL="0" lvl="0" indent="0">
              <a:buNone/>
            </a:pPr>
            <a:r>
              <a:rPr lang="it-IT" sz="2200" dirty="0"/>
              <a:t>       Anziani (≥ 65 anni) non autosufficienti con gravi patologie che hanno bisogno di assistenza continua sia sociale che sanitaria</a:t>
            </a:r>
          </a:p>
          <a:p>
            <a:pPr marL="0" lvl="0" indent="0">
              <a:buNone/>
            </a:pPr>
            <a:r>
              <a:rPr lang="it-IT" sz="2200" dirty="0"/>
              <a:t>      Persone colpite da patologie </a:t>
            </a:r>
            <a:r>
              <a:rPr lang="it-IT" sz="2200" dirty="0" err="1"/>
              <a:t>dementigene</a:t>
            </a:r>
            <a:r>
              <a:rPr lang="it-IT" sz="2200" dirty="0"/>
              <a:t>, con diagnosi accertata, anche in età inferiore ai 65 anni</a:t>
            </a:r>
          </a:p>
          <a:p>
            <a:pPr marL="0" lvl="0" indent="0">
              <a:buNone/>
            </a:pPr>
            <a:r>
              <a:rPr lang="it-IT" sz="2200" dirty="0"/>
              <a:t>       Adulti e minori in situazioni di disagio sociale e di disabilità</a:t>
            </a:r>
          </a:p>
          <a:p>
            <a:endParaRPr lang="it-IT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5BF2AA16-39AF-454A-92A5-8A2C037CDADC}"/>
              </a:ext>
            </a:extLst>
          </p:cNvPr>
          <p:cNvSpPr/>
          <p:nvPr/>
        </p:nvSpPr>
        <p:spPr>
          <a:xfrm>
            <a:off x="2231134" y="2769947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ABBD6781-E269-4ECF-8361-F8024F041BFE}"/>
              </a:ext>
            </a:extLst>
          </p:cNvPr>
          <p:cNvSpPr/>
          <p:nvPr/>
        </p:nvSpPr>
        <p:spPr>
          <a:xfrm>
            <a:off x="2242531" y="3559176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8F047CB4-C8BD-4EE1-9B09-DB54E693387C}"/>
              </a:ext>
            </a:extLst>
          </p:cNvPr>
          <p:cNvSpPr/>
          <p:nvPr/>
        </p:nvSpPr>
        <p:spPr>
          <a:xfrm>
            <a:off x="2242531" y="5177518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CDE862A9-3B78-4F79-AC54-B84A12D05492}"/>
              </a:ext>
            </a:extLst>
          </p:cNvPr>
          <p:cNvSpPr/>
          <p:nvPr/>
        </p:nvSpPr>
        <p:spPr>
          <a:xfrm>
            <a:off x="2231134" y="4333156"/>
            <a:ext cx="397565" cy="251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33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8E03AD-3A8F-439F-8FCE-3D809DFF0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viene finanziato il </a:t>
            </a:r>
            <a:r>
              <a:rPr lang="it-IT" dirty="0" err="1"/>
              <a:t>sad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EEEED-5700-4AE8-BF54-C1F0EF182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199" y="2638044"/>
            <a:ext cx="8729663" cy="40012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/>
              <a:t>La compartecipazione al costo del servizio viene normata da un regolamento comunale che si basa sull’ISEE (indicatore situazione economica equivalente) di una persona o un nucleo familiare. La quota sanitaria  del SAD viene invece finanziata attraverso il FNA. 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/>
              <a:t>Nei casi di SAD LEA</a:t>
            </a:r>
            <a:r>
              <a:rPr lang="it-IT" sz="2000" b="1" i="1" dirty="0"/>
              <a:t> </a:t>
            </a:r>
            <a:r>
              <a:rPr lang="it-IT" b="1" i="1" dirty="0"/>
              <a:t>-DPCM-2017</a:t>
            </a:r>
            <a:r>
              <a:rPr lang="it-IT" sz="2000" b="1" dirty="0"/>
              <a:t> </a:t>
            </a:r>
            <a:r>
              <a:rPr lang="it-IT" sz="2000" dirty="0"/>
              <a:t>le </a:t>
            </a:r>
            <a:r>
              <a:rPr lang="it-IT" altLang="it-IT" sz="2000" dirty="0"/>
              <a:t>prestazioni di assistenza sono interamente a carico del Servizio Sanitario Nazionale per i primi 30 giorni dopo la dimissione ospedaliera protetta e per una quota pari al 50% al termine dei 30 giorni.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277985476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c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TM10001115[[fn=Compatto]]</Template>
  <TotalTime>702</TotalTime>
  <Words>702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Times New Roman</vt:lpstr>
      <vt:lpstr>Pacco</vt:lpstr>
      <vt:lpstr>SERVIZIO DI ASSISTENZA DOMICILIARE</vt:lpstr>
      <vt:lpstr>ASP-Via RIPagrande nr. 5-ferrara- tel 0532.799511   info@aspfe.it pec.info@pec.aspfe.it </vt:lpstr>
      <vt:lpstr>Servizio sociale territoriale-ASP</vt:lpstr>
      <vt:lpstr>L’assistente sociale</vt:lpstr>
      <vt:lpstr>Cos’è il sad</vt:lpstr>
      <vt:lpstr>Il percorso di «presa in carico» dal territorio </vt:lpstr>
      <vt:lpstr>Segretariato socio-sanitario  c/o casa della salute – Corso della giovecca,203-piano terra segretariato@aspfe.it telefono 0532.201557-fax 0532.211725 </vt:lpstr>
      <vt:lpstr>A chi si rivolge il SAD</vt:lpstr>
      <vt:lpstr>Come viene finanziato il sad</vt:lpstr>
      <vt:lpstr>Quota di contribuzione utente(regolamento comunale)</vt:lpstr>
      <vt:lpstr>PAI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SERVIZIO DI ASSISTENZA DOMICILIARE</dc:title>
  <dc:creator>Valeria Viscom.</dc:creator>
  <cp:lastModifiedBy>Annalisa Berti</cp:lastModifiedBy>
  <cp:revision>35</cp:revision>
  <dcterms:created xsi:type="dcterms:W3CDTF">2019-10-28T08:02:45Z</dcterms:created>
  <dcterms:modified xsi:type="dcterms:W3CDTF">2019-11-04T12:59:49Z</dcterms:modified>
</cp:coreProperties>
</file>