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58" r:id="rId7"/>
    <p:sldId id="268" r:id="rId8"/>
    <p:sldId id="270" r:id="rId9"/>
    <p:sldId id="269" r:id="rId10"/>
    <p:sldId id="381" r:id="rId11"/>
    <p:sldId id="383" r:id="rId12"/>
    <p:sldId id="384" r:id="rId13"/>
    <p:sldId id="267" r:id="rId14"/>
    <p:sldId id="385" r:id="rId15"/>
    <p:sldId id="276" r:id="rId16"/>
    <p:sldId id="319" r:id="rId17"/>
    <p:sldId id="386" r:id="rId18"/>
    <p:sldId id="387" r:id="rId19"/>
    <p:sldId id="262" r:id="rId20"/>
    <p:sldId id="402" r:id="rId21"/>
    <p:sldId id="414" r:id="rId22"/>
    <p:sldId id="415" r:id="rId23"/>
    <p:sldId id="41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897" autoAdjust="0"/>
  </p:normalViewPr>
  <p:slideViewPr>
    <p:cSldViewPr snapToGrid="0" snapToObjects="1">
      <p:cViewPr varScale="1">
        <p:scale>
          <a:sx n="53" d="100"/>
          <a:sy n="53" d="100"/>
        </p:scale>
        <p:origin x="11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CC-SRV-1001b\VMTEAM\VM%20GlaxoSmithKline\ECLIPSE\Private\Client%20Internal%20Communication%20&amp;%20Training\JD125949%20ECLIPSE%20Core%20Slide%20Deck\October%202010%20update\Baseline%20material%20from%20Lisa%20Edwards\ECLIPSE%20BASELINE%20from%20LE%2019-10-2010_G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GB" sz="1200" b="0" i="0" baseline="0" dirty="0"/>
              <a:t>Rho=-0.36, p&lt;0.001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Breathlessness!$AQ$3</c:f>
              <c:strCache>
                <c:ptCount val="1"/>
                <c:pt idx="0">
                  <c:v>25th Percentile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Ref>
                <c:f>Breathlessness!$AW$9</c:f>
                <c:numCache>
                  <c:formatCode>General</c:formatCode>
                  <c:ptCount val="1"/>
                </c:numCache>
              </c:numRef>
            </c:plus>
            <c:minus>
              <c:numRef>
                <c:f>Breathlessness!$AW$4:$AW$8</c:f>
                <c:numCache>
                  <c:formatCode>General</c:formatCode>
                  <c:ptCount val="5"/>
                  <c:pt idx="0">
                    <c:v>31.1</c:v>
                  </c:pt>
                  <c:pt idx="1">
                    <c:v>27.5</c:v>
                  </c:pt>
                  <c:pt idx="2">
                    <c:v>18.349999999999991</c:v>
                  </c:pt>
                  <c:pt idx="3">
                    <c:v>13.75</c:v>
                  </c:pt>
                  <c:pt idx="4">
                    <c:v>16.899999999999999</c:v>
                  </c:pt>
                </c:numCache>
              </c:numRef>
            </c:minus>
            <c:spPr>
              <a:ln w="15875"/>
            </c:spPr>
          </c:errBars>
          <c:cat>
            <c:numRef>
              <c:f>Breathlessness!$AO$4:$AO$8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Breathlessness!$AQ$4:$AQ$8</c:f>
              <c:numCache>
                <c:formatCode>General</c:formatCode>
                <c:ptCount val="5"/>
                <c:pt idx="0">
                  <c:v>48.6</c:v>
                </c:pt>
                <c:pt idx="1">
                  <c:v>41.1</c:v>
                </c:pt>
                <c:pt idx="2">
                  <c:v>33.65</c:v>
                </c:pt>
                <c:pt idx="3">
                  <c:v>29.75</c:v>
                </c:pt>
                <c:pt idx="4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0-7042-86FB-B9D9ACF47BB9}"/>
            </c:ext>
          </c:extLst>
        </c:ser>
        <c:ser>
          <c:idx val="1"/>
          <c:order val="1"/>
          <c:tx>
            <c:strRef>
              <c:f>Breathlessness!$AU$3</c:f>
              <c:strCache>
                <c:ptCount val="1"/>
                <c:pt idx="0">
                  <c:v>50 to plot</c:v>
                </c:pt>
              </c:strCache>
            </c:strRef>
          </c:tx>
          <c:spPr>
            <a:ln w="15875">
              <a:solidFill>
                <a:sysClr val="windowText" lastClr="000000">
                  <a:shade val="95000"/>
                  <a:satMod val="10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020-7042-86FB-B9D9ACF47BB9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020-7042-86FB-B9D9ACF47BB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020-7042-86FB-B9D9ACF47BB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020-7042-86FB-B9D9ACF47BB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020-7042-86FB-B9D9ACF47BB9}"/>
              </c:ext>
            </c:extLst>
          </c:dPt>
          <c:cat>
            <c:numRef>
              <c:f>Breathlessness!$AO$4:$AO$8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Breathlessness!$AU$4:$AU$8</c:f>
              <c:numCache>
                <c:formatCode>General</c:formatCode>
                <c:ptCount val="5"/>
                <c:pt idx="0">
                  <c:v>13</c:v>
                </c:pt>
                <c:pt idx="1">
                  <c:v>9.4500000000000028</c:v>
                </c:pt>
                <c:pt idx="2">
                  <c:v>11.1</c:v>
                </c:pt>
                <c:pt idx="3">
                  <c:v>7.6499999999999977</c:v>
                </c:pt>
                <c:pt idx="4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20-7042-86FB-B9D9ACF47BB9}"/>
            </c:ext>
          </c:extLst>
        </c:ser>
        <c:ser>
          <c:idx val="2"/>
          <c:order val="2"/>
          <c:tx>
            <c:strRef>
              <c:f>Breathlessness!$AV$3</c:f>
              <c:strCache>
                <c:ptCount val="1"/>
                <c:pt idx="0">
                  <c:v>75 to plot</c:v>
                </c:pt>
              </c:strCache>
            </c:strRef>
          </c:tx>
          <c:spPr>
            <a:ln w="15875">
              <a:solidFill>
                <a:sysClr val="windowText" lastClr="000000">
                  <a:shade val="95000"/>
                  <a:satMod val="10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020-7042-86FB-B9D9ACF47BB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020-7042-86FB-B9D9ACF47BB9}"/>
              </c:ext>
            </c:extLst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020-7042-86FB-B9D9ACF47BB9}"/>
              </c:ext>
            </c:extLst>
          </c:dPt>
          <c:dPt>
            <c:idx val="3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020-7042-86FB-B9D9ACF47BB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5875">
                <a:solidFill>
                  <a:sysClr val="windowText" lastClr="000000">
                    <a:shade val="95000"/>
                    <a:satMod val="10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020-7042-86FB-B9D9ACF47BB9}"/>
              </c:ext>
            </c:extLst>
          </c:dPt>
          <c:errBars>
            <c:errBarType val="plus"/>
            <c:errValType val="cust"/>
            <c:noEndCap val="0"/>
            <c:plus>
              <c:numRef>
                <c:f>Breathlessness!$AX$4:$AX$8</c:f>
                <c:numCache>
                  <c:formatCode>General</c:formatCode>
                  <c:ptCount val="5"/>
                  <c:pt idx="0">
                    <c:v>9</c:v>
                  </c:pt>
                  <c:pt idx="1">
                    <c:v>17.2</c:v>
                  </c:pt>
                  <c:pt idx="2">
                    <c:v>23.04999999999999</c:v>
                  </c:pt>
                  <c:pt idx="3">
                    <c:v>28</c:v>
                  </c:pt>
                  <c:pt idx="4">
                    <c:v>30.04999999999999</c:v>
                  </c:pt>
                </c:numCache>
              </c:numRef>
            </c:plus>
            <c:minus>
              <c:numRef>
                <c:f>Breathlessness!$AX$9</c:f>
                <c:numCache>
                  <c:formatCode>General</c:formatCode>
                  <c:ptCount val="1"/>
                </c:numCache>
              </c:numRef>
            </c:minus>
            <c:spPr>
              <a:ln w="15875"/>
            </c:spPr>
          </c:errBars>
          <c:cat>
            <c:numRef>
              <c:f>Breathlessness!$AO$4:$AO$8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Breathlessness!$AV$4:$AV$8</c:f>
              <c:numCache>
                <c:formatCode>General</c:formatCode>
                <c:ptCount val="5"/>
                <c:pt idx="0">
                  <c:v>8.9000000000000021</c:v>
                </c:pt>
                <c:pt idx="1">
                  <c:v>12.85000000000003</c:v>
                </c:pt>
                <c:pt idx="2">
                  <c:v>11.5</c:v>
                </c:pt>
                <c:pt idx="3">
                  <c:v>13.1</c:v>
                </c:pt>
                <c:pt idx="4">
                  <c:v>9.7000000000000011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020-7042-86FB-B9D9ACF47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549784"/>
        <c:axId val="1845538312"/>
      </c:barChart>
      <c:catAx>
        <c:axId val="1845549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/>
                  <a:t>mMRC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845538312"/>
        <c:crosses val="autoZero"/>
        <c:auto val="1"/>
        <c:lblAlgn val="ctr"/>
        <c:lblOffset val="100"/>
        <c:noMultiLvlLbl val="0"/>
      </c:catAx>
      <c:valAx>
        <c:axId val="1845538312"/>
        <c:scaling>
          <c:orientation val="minMax"/>
          <c:max val="9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Post-Dose FEV</a:t>
                </a:r>
                <a:r>
                  <a:rPr lang="en-GB" sz="1400" baseline="-25000" dirty="0"/>
                  <a:t>1</a:t>
                </a:r>
                <a:r>
                  <a:rPr lang="en-GB" sz="1400" dirty="0"/>
                  <a:t> (% Pred.)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18455497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07BA7-54BC-8F44-98E9-C3DB10851530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1B96-F2BD-9B40-8A5E-344377C5B7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95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ADERENZA: alla terapia?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1B96-F2BD-9B40-8A5E-344377C5B7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67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A26BB6D-0228-1845-AF42-E0180EC70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82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82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82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82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9A08DC-A57F-5F4B-A61D-64A052020ACD}" type="slidenum">
              <a:rPr lang="it-IT" altLang="it-IT" sz="13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F4A7E166-D1A3-244A-B9AE-CC05015CE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D339EB1-6D61-C242-99AF-B3AB30485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48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DF0CC566-9D73-FD46-BA03-DDDD45DECA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9876350-11F4-9846-8D62-221B2E32F176}" type="slidenum">
              <a:rPr lang="it-IT" altLang="it-IT" sz="13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DDD4A49-F119-0B4B-A72D-BCDBF3E91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7EFFCC6-2BA5-BE49-820B-F66993945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21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1B96-F2BD-9B40-8A5E-344377C5B77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24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ED5D0-8871-324B-808A-C6647E7C5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BAAC58-B646-6D4F-878A-6B8402D08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3F7512-9A9F-6045-9D01-993A0E93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87060B-AF72-B44B-B68E-427D3319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1EF044-DF39-9740-AE0C-8E56F3AF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8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1865C-7B35-2341-8A9B-5F5B0345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098752-9C44-0F48-811E-03474CA5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CB2A75-B7DD-4146-A65C-CEF9C633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13A58-0888-324A-9FE6-19144F05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79EA07-1072-6D49-9723-A7D7D853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6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797D0E-CDA2-A243-AD37-BB61377A0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7AF298-D176-D942-8F5D-9E36CC45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2A539B-9FE5-1B41-BC2B-E76FC3CB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E0CB93-7CC8-094C-BE2F-2EBED20E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D3635-D1F3-BD4A-AACC-9D1B7CE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5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36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67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92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15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69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11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6614B-5CE1-E347-B66E-3C3426C6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294BB-E03E-9545-9519-6456A90C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EFF91-8A58-0846-8A1D-2EF2069F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160948-B72C-FF43-8FC6-B98DF504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E8B96A-781A-FB41-8168-9087AB90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52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60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31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58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17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5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2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780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6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4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40644-9562-564E-BBAC-9BDA6FE5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F27CEF-4317-BA4A-A55D-508C5958F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DAC501-61C4-1944-94EE-F111C5A7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46B925-F259-B741-9CD6-7B25EFD6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03EC05-28D9-C74A-95FB-0FF3AADC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82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6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2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01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8010F-BE4B-8C4D-A4C1-7EB964F4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E8ED1-6892-384C-863D-D05F08AFC5C5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6F959F-3F29-2544-8CAD-92946C8F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FFEA9D-A165-F441-807F-13B63138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4DE1E-0810-EE42-8E9A-D4F2370CAE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753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6C4276-E5DA-EA4F-BC85-71DC0390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2BD03-B47A-5143-A472-0B7548143AA9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BD862-6CF7-1642-ACE3-AECD381A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550AB-03F6-5340-B26E-5B0DC64F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136D-AB94-C347-836F-86DD7E2194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534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8B6CD7-DE5F-7046-AB63-7560723B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894A0-D5C4-004B-9B94-16ABA5285CF0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86799-6BF3-4A42-96C7-40E042E9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F66F6-8AF9-2148-A05E-9757B71E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0A19-00C0-944A-8B89-3B115514EA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8546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2180AD3-4E45-EF4E-A6BB-1CF4858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C46EC-F1EB-9940-93FC-9636E2B08CB6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CA6C93D-7921-5242-BF7A-F5870328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04D304-866F-5441-A686-24B4530F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0128E-9CCB-054B-8C1E-C15BDFBA16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0080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3CEEEFA-86B3-1A4F-BEF5-0227C514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EDF36-C93F-CA44-BD4F-78BB21A97570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7E76A24-D45A-D441-A2EF-DF3113F0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221DAF1-F45D-AA4E-943A-F6C15715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873F-9D90-B044-910B-AE5B2EE79E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5981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08B2D34-75C6-1A44-8CF5-B561D10E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4D472-8BDE-314F-8977-0126AC536FCE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04454B52-A544-D740-BD0E-2A9528B5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7B262E6-0D8B-B043-9537-5B3F330D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37126-392F-364A-9143-59F71D4D7E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202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CA480-0009-7242-A06D-2E97EE2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CBDA2E-8D84-5845-B587-B24DEFDB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BBF6CF-A77F-D343-B991-634B24D3F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79C13D-F6D1-3C4D-A313-A9B52EAA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62CA78-73D2-9B4C-8652-C0C82C20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87F2A9-413C-6E45-8E17-BA201B17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45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17FA351E-E645-694A-B519-A912DA41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F03EB-DB7B-4549-ACCE-3EE51715A4D9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5EE8283-CE01-3448-9F42-6431E924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061B89-8238-0440-ABCD-42ACBA5A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181F-0E61-C848-B91F-5555BDA85B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5211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74891BD-6A55-1248-880E-B9916A4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7A0A9A-D892-6F40-A9D3-C4E8BBF01117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7D96FA6-823C-7D41-91D8-E0CCC32D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9090DC1-6E50-7C41-B3AE-38B9E9BF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E281-7B67-2741-9F84-E82C952ACE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125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498CC92-712E-584C-9BE3-A520F84C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CDFE2-20D2-6443-B560-2CAA5CD5D830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07DE3C3-E198-AE41-872C-5344CE97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C18A104-8A70-5C47-B2C6-2FA70605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0E566-C652-1049-AC04-14981FC1A1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0940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A8976C-1A3E-384A-9B8E-E59D017E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6E680-3812-D94D-8C85-7AEC7D4247E2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69EA2-B160-6C4C-AB49-094217D2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6D9833-02CE-1947-BE4D-6934FFE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14B9-F2DA-2343-8979-279DAF6D4A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612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CC21D7-D71B-D34D-80FB-81824C92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3BC3E-EB3F-3741-A831-11E45EDF4192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85E0F-552A-8148-ADDA-8FFB7B3D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032DCE-9A33-CC48-9F09-7696FB7B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923FB-FD38-3241-A5D7-7F00C8A73A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6207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12233" y="274638"/>
            <a:ext cx="11169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3866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BE3B-1892-8E49-B6E4-28B5A9296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DD1429-1E86-2E45-A855-0D9CF17F6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DF2AB-69CC-EB41-9D58-202797CF8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2DB1-FB9C-FA49-A5B9-10680808DB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4845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6209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019" y="294810"/>
            <a:ext cx="10117667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72019" y="1196152"/>
            <a:ext cx="11245848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018" y="807830"/>
            <a:ext cx="10119783" cy="23495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2019" y="5965754"/>
            <a:ext cx="11250083" cy="215444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5C2D621-D4CE-1546-BC65-04C6254DB03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9A8B7D"/>
                </a:solidFill>
              </a:defRPr>
            </a:lvl1pPr>
          </a:lstStyle>
          <a:p>
            <a:fld id="{C948CCD2-26FD-AD47-925C-B4E55F329E33}" type="datetimeFigureOut">
              <a:rPr lang="en-GB" altLang="it-IT"/>
              <a:pPr/>
              <a:t>21/10/2019</a:t>
            </a:fld>
            <a:endParaRPr lang="en-GB" altLang="it-IT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5CA78C4-AEBE-8249-AE9E-E288D413389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2017" y="6437314"/>
            <a:ext cx="3426883" cy="365125"/>
          </a:xfrm>
        </p:spPr>
        <p:txBody>
          <a:bodyPr/>
          <a:lstStyle>
            <a:lvl1pPr>
              <a:defRPr>
                <a:solidFill>
                  <a:srgbClr val="9A8B7D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9BE3F33-5BA1-7E44-901E-EAF493EC76D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623551" y="6437314"/>
            <a:ext cx="1075267" cy="365125"/>
          </a:xfrm>
        </p:spPr>
        <p:txBody>
          <a:bodyPr/>
          <a:lstStyle>
            <a:lvl1pPr>
              <a:defRPr>
                <a:solidFill>
                  <a:srgbClr val="9A8B7D"/>
                </a:solidFill>
              </a:defRPr>
            </a:lvl1pPr>
          </a:lstStyle>
          <a:p>
            <a:fld id="{C1B9B6F9-F2E0-D145-B661-6240859C593A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634688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7E6E4-BD6A-024E-BFDD-192C61A8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4851FB-C709-544B-96F2-45DDC747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BE1FF3-5B01-6643-A3E5-11D39689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6D380F-5EF4-234E-9996-FDE48D256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B846160-E030-0849-A827-9F6CB9EF0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C9E1BD-E57C-2A4C-A145-840BDD4E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839EC1-E118-0E4F-B568-E582D97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CC23A0-797F-DC4F-901B-19BF4715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1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B8B34-B4BF-2F4B-AC61-34581A40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F3BC23-8C82-5741-B43A-24FAF4E2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85CB0-09DF-E54B-A8D0-7F8028F2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66B07C-08CE-5C4A-B63C-F1A22356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47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B6CA9A-B662-3B42-887D-330C2A4A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FECED9-9453-0243-B33A-62D9B330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4722CC-B813-3144-9F88-A49E084F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7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3D6F0-AE09-4349-8DE1-8A52570E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1BC71E-46B1-BD46-B932-27EE98C8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0DF9D-76AE-9D4F-A31F-56FCC17B6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BC327A-96D7-634A-B73F-0F4EA731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43B3FF-25A4-3849-A4F7-B1A2C40D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16EE83-63B0-AB4F-AEDB-A6FD1579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9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BF8FD-E6B2-5449-A2B5-72E31A5D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54FAEC-0B18-3749-9E63-C430DFB2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3D4676-9950-B745-B21E-00EF1B13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CBF07D-F9B9-8C4B-A38D-1C5F2798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328130-65BC-EB47-99BA-F55CC432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FDB9F3-2C84-2848-A3F4-F281A537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8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99983E-C76D-BF4E-908D-FF79E97C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E8A5AA-15DE-544B-9B51-9A7889144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55A099-C239-EC4F-850E-B3F65C875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53F0-8E86-2244-B529-F62501EB64B3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0D3C17-75D0-6845-9C93-DE1E99182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FAE0B9-3204-A748-B9D3-3C0963AFC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7DB9-7658-D84B-8BBD-B78EECB88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9DD3D82-9A17-4182-A9E9-FED9A9664DD5}" type="datetimeFigureOut">
              <a:rPr lang="en-AU" smtClean="0"/>
              <a:t>21/10/2019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5709C9-D58C-4827-AC0B-FF003AC90AF1}" type="slidenum">
              <a:rPr lang="en-AU" smtClean="0"/>
              <a:t>‹N›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45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9DD3D82-9A17-4182-A9E9-FED9A9664DD5}" type="datetimeFigureOut">
              <a:rPr lang="en-AU" smtClean="0">
                <a:solidFill>
                  <a:prstClr val="white">
                    <a:alpha val="50000"/>
                  </a:prstClr>
                </a:solidFill>
              </a:rPr>
              <a:pPr/>
              <a:t>21/10/2019</a:t>
            </a:fld>
            <a:endParaRPr lang="en-A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5709C9-D58C-4827-AC0B-FF003AC90AF1}" type="slidenum">
              <a:rPr lang="en-AU" smtClean="0">
                <a:solidFill>
                  <a:prstClr val="white"/>
                </a:solidFill>
              </a:rPr>
              <a:pPr/>
              <a:t>‹N›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2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83310D2B-D46A-B445-A51D-1C2102196F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AF8E1A0E-A779-FD4F-B5FE-C14D536F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1BE98-C654-9C43-933F-776BCC5B6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006D8BE-611A-AB40-94F2-FE705BD5936F}" type="datetimeFigureOut">
              <a:rPr lang="it-IT" altLang="it-IT"/>
              <a:pPr/>
              <a:t>21/10/2019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EC3FE8-8FF9-C44E-A6E7-C60D8B96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C5AC92-639C-DE4C-8EFA-8305F3441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CDCE1B-DBA8-B844-A579-C91B3E6768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861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382F6E-2CD9-E445-AA9B-6DEA078256A4}"/>
              </a:ext>
            </a:extLst>
          </p:cNvPr>
          <p:cNvSpPr txBox="1"/>
          <p:nvPr/>
        </p:nvSpPr>
        <p:spPr>
          <a:xfrm>
            <a:off x="1173480" y="1264920"/>
            <a:ext cx="984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</a:rPr>
              <a:t>Aggiornamento del PDTA BPCO:</a:t>
            </a:r>
          </a:p>
          <a:p>
            <a:pPr algn="ctr"/>
            <a:r>
              <a:rPr lang="it-IT" sz="4400" dirty="0">
                <a:solidFill>
                  <a:srgbClr val="0070C0"/>
                </a:solidFill>
              </a:rPr>
              <a:t>brevi cenni su novità Gold</a:t>
            </a:r>
          </a:p>
        </p:txBody>
      </p:sp>
    </p:spTree>
    <p:extLst>
      <p:ext uri="{BB962C8B-B14F-4D97-AF65-F5344CB8AC3E}">
        <p14:creationId xmlns:p14="http://schemas.microsoft.com/office/powerpoint/2010/main" val="334671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3">
            <a:extLst>
              <a:ext uri="{FF2B5EF4-FFF2-40B4-BE49-F238E27FC236}">
                <a16:creationId xmlns:a16="http://schemas.microsoft.com/office/drawing/2014/main" id="{7DE6BF19-DDBD-644F-8BB7-B05DD1ED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6203950"/>
            <a:ext cx="180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t>(Celli et al NEJM 2004)</a:t>
            </a:r>
          </a:p>
        </p:txBody>
      </p:sp>
      <p:grpSp>
        <p:nvGrpSpPr>
          <p:cNvPr id="77826" name="Gruppo 1">
            <a:extLst>
              <a:ext uri="{FF2B5EF4-FFF2-40B4-BE49-F238E27FC236}">
                <a16:creationId xmlns:a16="http://schemas.microsoft.com/office/drawing/2014/main" id="{E7CC7F0E-E6FD-694B-ADF4-53EF690339C7}"/>
              </a:ext>
            </a:extLst>
          </p:cNvPr>
          <p:cNvGrpSpPr>
            <a:grpSpLocks/>
          </p:cNvGrpSpPr>
          <p:nvPr/>
        </p:nvGrpSpPr>
        <p:grpSpPr bwMode="auto">
          <a:xfrm>
            <a:off x="3656013" y="1782763"/>
            <a:ext cx="4679950" cy="3535362"/>
            <a:chOff x="2132013" y="1782763"/>
            <a:chExt cx="4679950" cy="3535362"/>
          </a:xfrm>
        </p:grpSpPr>
        <p:sp>
          <p:nvSpPr>
            <p:cNvPr id="77828" name="Line 4">
              <a:extLst>
                <a:ext uri="{FF2B5EF4-FFF2-40B4-BE49-F238E27FC236}">
                  <a16:creationId xmlns:a16="http://schemas.microsoft.com/office/drawing/2014/main" id="{B4271FD4-0D40-F04D-80F2-473BF6A63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925" y="2279650"/>
              <a:ext cx="0" cy="23018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29" name="Line 5">
              <a:extLst>
                <a:ext uri="{FF2B5EF4-FFF2-40B4-BE49-F238E27FC236}">
                  <a16:creationId xmlns:a16="http://schemas.microsoft.com/office/drawing/2014/main" id="{73B5EA14-D093-1441-8E2C-2B3A5537A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825" y="4583113"/>
              <a:ext cx="38100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0" name="Line 6">
              <a:extLst>
                <a:ext uri="{FF2B5EF4-FFF2-40B4-BE49-F238E27FC236}">
                  <a16:creationId xmlns:a16="http://schemas.microsoft.com/office/drawing/2014/main" id="{F4DBB46E-A06A-6D47-A899-58288D1D4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825" y="3714750"/>
              <a:ext cx="38100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1" name="Line 7">
              <a:extLst>
                <a:ext uri="{FF2B5EF4-FFF2-40B4-BE49-F238E27FC236}">
                  <a16:creationId xmlns:a16="http://schemas.microsoft.com/office/drawing/2014/main" id="{B9DC6D75-8E98-FF44-B945-FDD6F2054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825" y="3257550"/>
              <a:ext cx="38100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2" name="Line 8">
              <a:extLst>
                <a:ext uri="{FF2B5EF4-FFF2-40B4-BE49-F238E27FC236}">
                  <a16:creationId xmlns:a16="http://schemas.microsoft.com/office/drawing/2014/main" id="{08D5FC20-8879-6646-8A45-37FE36BD7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825" y="2736850"/>
              <a:ext cx="38100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3" name="Line 9">
              <a:extLst>
                <a:ext uri="{FF2B5EF4-FFF2-40B4-BE49-F238E27FC236}">
                  <a16:creationId xmlns:a16="http://schemas.microsoft.com/office/drawing/2014/main" id="{C0BDEC5E-71AD-1F49-97BD-010CE5E2D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825" y="2279650"/>
              <a:ext cx="38100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4" name="Line 10">
              <a:extLst>
                <a:ext uri="{FF2B5EF4-FFF2-40B4-BE49-F238E27FC236}">
                  <a16:creationId xmlns:a16="http://schemas.microsoft.com/office/drawing/2014/main" id="{1005EE82-D401-F54F-B9F6-E3F5CEA16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925" y="4583113"/>
              <a:ext cx="2913063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5" name="Line 11">
              <a:extLst>
                <a:ext uri="{FF2B5EF4-FFF2-40B4-BE49-F238E27FC236}">
                  <a16:creationId xmlns:a16="http://schemas.microsoft.com/office/drawing/2014/main" id="{255A0F4C-9347-E543-BDAA-45837AFDF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925" y="4583113"/>
              <a:ext cx="0" cy="492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6" name="Line 12">
              <a:extLst>
                <a:ext uri="{FF2B5EF4-FFF2-40B4-BE49-F238E27FC236}">
                  <a16:creationId xmlns:a16="http://schemas.microsoft.com/office/drawing/2014/main" id="{A23F4B66-AE01-8044-81D4-BE9237199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175" y="4583113"/>
              <a:ext cx="0" cy="492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7" name="Line 13">
              <a:extLst>
                <a:ext uri="{FF2B5EF4-FFF2-40B4-BE49-F238E27FC236}">
                  <a16:creationId xmlns:a16="http://schemas.microsoft.com/office/drawing/2014/main" id="{690343CD-EB79-9D4E-ACA0-D69EB0BBF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4838" y="4583113"/>
              <a:ext cx="1587" cy="492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8" name="Line 14">
              <a:extLst>
                <a:ext uri="{FF2B5EF4-FFF2-40B4-BE49-F238E27FC236}">
                  <a16:creationId xmlns:a16="http://schemas.microsoft.com/office/drawing/2014/main" id="{747056B7-2A57-4842-9BAA-35C0154AF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8738" y="4583113"/>
              <a:ext cx="1587" cy="492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39" name="Line 15">
              <a:extLst>
                <a:ext uri="{FF2B5EF4-FFF2-40B4-BE49-F238E27FC236}">
                  <a16:creationId xmlns:a16="http://schemas.microsoft.com/office/drawing/2014/main" id="{207FA6CF-7367-5D4B-B973-6744CD24D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8988" y="4583113"/>
              <a:ext cx="0" cy="492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40" name="Rectangle 16">
              <a:extLst>
                <a:ext uri="{FF2B5EF4-FFF2-40B4-BE49-F238E27FC236}">
                  <a16:creationId xmlns:a16="http://schemas.microsoft.com/office/drawing/2014/main" id="{2BD08CA3-FFB2-A646-ADAB-B4769241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838" y="4040188"/>
              <a:ext cx="257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rgbClr val="FFFFFF"/>
                  </a:solidFill>
                  <a:latin typeface="Calibri" panose="020F0502020204030204" pitchFamily="34" charset="0"/>
                </a:rPr>
                <a:t>0.2</a:t>
              </a:r>
              <a:endParaRPr lang="it-IT" altLang="it-IT" sz="1600">
                <a:latin typeface="Calibri" panose="020F0502020204030204" pitchFamily="34" charset="0"/>
              </a:endParaRPr>
            </a:p>
          </p:txBody>
        </p:sp>
        <p:sp>
          <p:nvSpPr>
            <p:cNvPr id="77841" name="Rectangle 17">
              <a:extLst>
                <a:ext uri="{FF2B5EF4-FFF2-40B4-BE49-F238E27FC236}">
                  <a16:creationId xmlns:a16="http://schemas.microsoft.com/office/drawing/2014/main" id="{D42D09F5-786B-164D-B8EB-01C3BA22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3584575"/>
              <a:ext cx="257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rgbClr val="FFFFFF"/>
                  </a:solidFill>
                  <a:latin typeface="Calibri" panose="020F0502020204030204" pitchFamily="34" charset="0"/>
                </a:rPr>
                <a:t>0.4</a:t>
              </a:r>
              <a:endParaRPr lang="it-IT" altLang="it-IT" sz="1600">
                <a:latin typeface="Calibri" panose="020F0502020204030204" pitchFamily="34" charset="0"/>
              </a:endParaRPr>
            </a:p>
          </p:txBody>
        </p:sp>
        <p:sp>
          <p:nvSpPr>
            <p:cNvPr id="77842" name="Rectangle 18">
              <a:extLst>
                <a:ext uri="{FF2B5EF4-FFF2-40B4-BE49-F238E27FC236}">
                  <a16:creationId xmlns:a16="http://schemas.microsoft.com/office/drawing/2014/main" id="{ABF4730E-E61E-AA42-B638-74A77B790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838" y="3140075"/>
              <a:ext cx="257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rgbClr val="FFFFFF"/>
                  </a:solidFill>
                  <a:latin typeface="Calibri" panose="020F0502020204030204" pitchFamily="34" charset="0"/>
                </a:rPr>
                <a:t>0.6</a:t>
              </a:r>
              <a:endParaRPr lang="it-IT" altLang="it-IT" sz="1600">
                <a:latin typeface="Calibri" panose="020F0502020204030204" pitchFamily="34" charset="0"/>
              </a:endParaRPr>
            </a:p>
          </p:txBody>
        </p:sp>
        <p:sp>
          <p:nvSpPr>
            <p:cNvPr id="77843" name="Rectangle 19">
              <a:extLst>
                <a:ext uri="{FF2B5EF4-FFF2-40B4-BE49-F238E27FC236}">
                  <a16:creationId xmlns:a16="http://schemas.microsoft.com/office/drawing/2014/main" id="{42797C35-E50F-FE4D-AA8C-33DE976F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8" y="2605088"/>
              <a:ext cx="257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rgbClr val="FFFFFF"/>
                  </a:solidFill>
                  <a:latin typeface="Calibri" panose="020F0502020204030204" pitchFamily="34" charset="0"/>
                </a:rPr>
                <a:t>0.8</a:t>
              </a:r>
              <a:endParaRPr lang="it-IT" altLang="it-IT" sz="1600">
                <a:latin typeface="Calibri" panose="020F0502020204030204" pitchFamily="34" charset="0"/>
              </a:endParaRPr>
            </a:p>
          </p:txBody>
        </p:sp>
        <p:sp>
          <p:nvSpPr>
            <p:cNvPr id="77844" name="Rectangle 20">
              <a:extLst>
                <a:ext uri="{FF2B5EF4-FFF2-40B4-BE49-F238E27FC236}">
                  <a16:creationId xmlns:a16="http://schemas.microsoft.com/office/drawing/2014/main" id="{64A98348-1EC9-9F47-BD81-6A279E740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2149475"/>
              <a:ext cx="1047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  <a:endParaRPr lang="it-IT" altLang="it-IT" sz="1600">
                <a:latin typeface="Calibri" panose="020F0502020204030204" pitchFamily="34" charset="0"/>
              </a:endParaRPr>
            </a:p>
          </p:txBody>
        </p:sp>
        <p:sp>
          <p:nvSpPr>
            <p:cNvPr id="77845" name="Rectangle 21">
              <a:extLst>
                <a:ext uri="{FF2B5EF4-FFF2-40B4-BE49-F238E27FC236}">
                  <a16:creationId xmlns:a16="http://schemas.microsoft.com/office/drawing/2014/main" id="{487EB174-E39E-8448-B32A-056F12587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4627563"/>
              <a:ext cx="104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77846" name="Rectangle 22">
              <a:extLst>
                <a:ext uri="{FF2B5EF4-FFF2-40B4-BE49-F238E27FC236}">
                  <a16:creationId xmlns:a16="http://schemas.microsoft.com/office/drawing/2014/main" id="{9456E827-AA06-1E47-A4D9-31449C26E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4627563"/>
              <a:ext cx="1047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77847" name="Rectangle 23">
              <a:extLst>
                <a:ext uri="{FF2B5EF4-FFF2-40B4-BE49-F238E27FC236}">
                  <a16:creationId xmlns:a16="http://schemas.microsoft.com/office/drawing/2014/main" id="{793D4ED8-2E9B-8640-9685-1C7AEDD80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4627563"/>
              <a:ext cx="2079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77848" name="Rectangle 24">
              <a:extLst>
                <a:ext uri="{FF2B5EF4-FFF2-40B4-BE49-F238E27FC236}">
                  <a16:creationId xmlns:a16="http://schemas.microsoft.com/office/drawing/2014/main" id="{A183A36B-4AA0-CB42-8C0F-DB217EE59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4627563"/>
              <a:ext cx="2079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32</a:t>
              </a:r>
            </a:p>
          </p:txBody>
        </p:sp>
        <p:sp>
          <p:nvSpPr>
            <p:cNvPr id="77849" name="Rectangle 25">
              <a:extLst>
                <a:ext uri="{FF2B5EF4-FFF2-40B4-BE49-F238E27FC236}">
                  <a16:creationId xmlns:a16="http://schemas.microsoft.com/office/drawing/2014/main" id="{DDF519A8-77A0-F944-9DB7-CFCA94A17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188" y="4627563"/>
              <a:ext cx="2079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77850" name="Freeform 26">
              <a:extLst>
                <a:ext uri="{FF2B5EF4-FFF2-40B4-BE49-F238E27FC236}">
                  <a16:creationId xmlns:a16="http://schemas.microsoft.com/office/drawing/2014/main" id="{8EAA1674-107A-2044-91A3-9B57054CD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360613"/>
              <a:ext cx="2989263" cy="1419225"/>
            </a:xfrm>
            <a:custGeom>
              <a:avLst/>
              <a:gdLst>
                <a:gd name="T0" fmla="*/ 0 w 3178"/>
                <a:gd name="T1" fmla="*/ 0 h 1343"/>
                <a:gd name="T2" fmla="*/ 2147483647 w 3178"/>
                <a:gd name="T3" fmla="*/ 2147483647 h 1343"/>
                <a:gd name="T4" fmla="*/ 0 60000 65536"/>
                <a:gd name="T5" fmla="*/ 0 60000 65536"/>
                <a:gd name="T6" fmla="*/ 0 w 3178"/>
                <a:gd name="T7" fmla="*/ 0 h 1343"/>
                <a:gd name="T8" fmla="*/ 3178 w 3178"/>
                <a:gd name="T9" fmla="*/ 1343 h 1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78" h="1343">
                  <a:moveTo>
                    <a:pt x="0" y="0"/>
                  </a:moveTo>
                  <a:lnTo>
                    <a:pt x="3178" y="134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851" name="Text Box 27">
              <a:extLst>
                <a:ext uri="{FF2B5EF4-FFF2-40B4-BE49-F238E27FC236}">
                  <a16:creationId xmlns:a16="http://schemas.microsoft.com/office/drawing/2014/main" id="{CA00E902-521B-8D42-B9A0-1936FD088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16038" y="3205163"/>
              <a:ext cx="1968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Probability of survival</a:t>
              </a:r>
              <a:endParaRPr lang="it-IT" altLang="it-IT" sz="1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852" name="Freeform 28">
              <a:extLst>
                <a:ext uri="{FF2B5EF4-FFF2-40B4-BE49-F238E27FC236}">
                  <a16:creationId xmlns:a16="http://schemas.microsoft.com/office/drawing/2014/main" id="{9C60133C-E862-8945-B59A-A4A1B18BB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5" y="2344738"/>
              <a:ext cx="2967038" cy="977900"/>
            </a:xfrm>
            <a:custGeom>
              <a:avLst/>
              <a:gdLst>
                <a:gd name="T0" fmla="*/ 0 w 3178"/>
                <a:gd name="T1" fmla="*/ 0 h 1343"/>
                <a:gd name="T2" fmla="*/ 2147483647 w 3178"/>
                <a:gd name="T3" fmla="*/ 2147483647 h 1343"/>
                <a:gd name="T4" fmla="*/ 0 60000 65536"/>
                <a:gd name="T5" fmla="*/ 0 60000 65536"/>
                <a:gd name="T6" fmla="*/ 0 w 3178"/>
                <a:gd name="T7" fmla="*/ 0 h 1343"/>
                <a:gd name="T8" fmla="*/ 3178 w 3178"/>
                <a:gd name="T9" fmla="*/ 1343 h 1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78" h="1343">
                  <a:moveTo>
                    <a:pt x="0" y="0"/>
                  </a:moveTo>
                  <a:lnTo>
                    <a:pt x="3178" y="1343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853" name="Freeform 29">
              <a:extLst>
                <a:ext uri="{FF2B5EF4-FFF2-40B4-BE49-F238E27FC236}">
                  <a16:creationId xmlns:a16="http://schemas.microsoft.com/office/drawing/2014/main" id="{2981360E-1A5F-BB43-8F0C-664FF3747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5" y="2360613"/>
              <a:ext cx="3017838" cy="636587"/>
            </a:xfrm>
            <a:custGeom>
              <a:avLst/>
              <a:gdLst>
                <a:gd name="T0" fmla="*/ 0 w 3178"/>
                <a:gd name="T1" fmla="*/ 0 h 1343"/>
                <a:gd name="T2" fmla="*/ 2147483647 w 3178"/>
                <a:gd name="T3" fmla="*/ 2147483647 h 1343"/>
                <a:gd name="T4" fmla="*/ 0 60000 65536"/>
                <a:gd name="T5" fmla="*/ 0 60000 65536"/>
                <a:gd name="T6" fmla="*/ 0 w 3178"/>
                <a:gd name="T7" fmla="*/ 0 h 1343"/>
                <a:gd name="T8" fmla="*/ 3178 w 3178"/>
                <a:gd name="T9" fmla="*/ 1343 h 1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78" h="1343">
                  <a:moveTo>
                    <a:pt x="0" y="0"/>
                  </a:moveTo>
                  <a:lnTo>
                    <a:pt x="3178" y="134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854" name="Text Box 30">
              <a:extLst>
                <a:ext uri="{FF2B5EF4-FFF2-40B4-BE49-F238E27FC236}">
                  <a16:creationId xmlns:a16="http://schemas.microsoft.com/office/drawing/2014/main" id="{370D4A4D-F5BE-8F43-B5F1-61CBEE082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975" y="4981575"/>
              <a:ext cx="1790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Follow up (months)</a:t>
              </a:r>
            </a:p>
          </p:txBody>
        </p:sp>
        <p:sp>
          <p:nvSpPr>
            <p:cNvPr id="77855" name="Line 31">
              <a:extLst>
                <a:ext uri="{FF2B5EF4-FFF2-40B4-BE49-F238E27FC236}">
                  <a16:creationId xmlns:a16="http://schemas.microsoft.com/office/drawing/2014/main" id="{345DA6CB-17A1-8F43-8DDA-02B30D012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713" y="4171950"/>
              <a:ext cx="381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856" name="Text Box 32">
              <a:extLst>
                <a:ext uri="{FF2B5EF4-FFF2-40B4-BE49-F238E27FC236}">
                  <a16:creationId xmlns:a16="http://schemas.microsoft.com/office/drawing/2014/main" id="{075AAFDB-4D7A-2E4E-9225-C10361198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6150" y="2624138"/>
              <a:ext cx="736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Stage I</a:t>
              </a:r>
            </a:p>
          </p:txBody>
        </p:sp>
        <p:sp>
          <p:nvSpPr>
            <p:cNvPr id="77857" name="Text Box 33">
              <a:extLst>
                <a:ext uri="{FF2B5EF4-FFF2-40B4-BE49-F238E27FC236}">
                  <a16:creationId xmlns:a16="http://schemas.microsoft.com/office/drawing/2014/main" id="{DC13E43E-2278-FC47-BDA6-9397B0046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763" y="3108325"/>
              <a:ext cx="78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Stage II</a:t>
              </a:r>
            </a:p>
          </p:txBody>
        </p:sp>
        <p:sp>
          <p:nvSpPr>
            <p:cNvPr id="77858" name="Text Box 34">
              <a:extLst>
                <a:ext uri="{FF2B5EF4-FFF2-40B4-BE49-F238E27FC236}">
                  <a16:creationId xmlns:a16="http://schemas.microsoft.com/office/drawing/2014/main" id="{B0453C39-F19E-ED46-BC50-35058A0A7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763" y="358775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600">
                  <a:solidFill>
                    <a:schemeClr val="bg1"/>
                  </a:solidFill>
                  <a:latin typeface="Calibri" panose="020F0502020204030204" pitchFamily="34" charset="0"/>
                </a:rPr>
                <a:t>Stage III</a:t>
              </a:r>
            </a:p>
          </p:txBody>
        </p:sp>
        <p:sp>
          <p:nvSpPr>
            <p:cNvPr id="77859" name="Text Box 67">
              <a:extLst>
                <a:ext uri="{FF2B5EF4-FFF2-40B4-BE49-F238E27FC236}">
                  <a16:creationId xmlns:a16="http://schemas.microsoft.com/office/drawing/2014/main" id="{B7997B94-E9D9-694A-A5F2-DD07794F1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746" y="1782763"/>
              <a:ext cx="6607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it-IT" altLang="it-IT" sz="2000">
                  <a:solidFill>
                    <a:schemeClr val="bg1"/>
                  </a:solidFill>
                  <a:latin typeface="Calibri" panose="020F0502020204030204" pitchFamily="34" charset="0"/>
                </a:rPr>
                <a:t>FEV</a:t>
              </a:r>
              <a:r>
                <a:rPr lang="it-IT" altLang="it-IT" sz="2000" baseline="-2500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77827" name="CasellaDiTesto 68">
            <a:extLst>
              <a:ext uri="{FF2B5EF4-FFF2-40B4-BE49-F238E27FC236}">
                <a16:creationId xmlns:a16="http://schemas.microsoft.com/office/drawing/2014/main" id="{5D4C54DC-8930-9041-9EF3-30651EDC0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342900"/>
            <a:ext cx="750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>
                <a:solidFill>
                  <a:srgbClr val="FFFF00"/>
                </a:solidFill>
                <a:latin typeface="Calibri" panose="020F0502020204030204" pitchFamily="34" charset="0"/>
              </a:rPr>
              <a:t>Funzionalità respiratoria e sopravvivenza</a:t>
            </a:r>
          </a:p>
        </p:txBody>
      </p:sp>
    </p:spTree>
    <p:extLst>
      <p:ext uri="{BB962C8B-B14F-4D97-AF65-F5344CB8AC3E}">
        <p14:creationId xmlns:p14="http://schemas.microsoft.com/office/powerpoint/2010/main" val="350277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DCEF6-D6B4-6444-8D27-40E64FEC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Sintomi &amp; sopravvivenza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02F416-DC13-3245-9701-F19F79D27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9" y="1738313"/>
            <a:ext cx="60991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F69709-7E9D-064F-807B-B1A1B082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6011864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latin typeface="Calibri" panose="020F0502020204030204" pitchFamily="34" charset="0"/>
              </a:rPr>
              <a:t>(Mannino et al. Resp Med 2006)</a:t>
            </a:r>
          </a:p>
        </p:txBody>
      </p:sp>
    </p:spTree>
    <p:extLst>
      <p:ext uri="{BB962C8B-B14F-4D97-AF65-F5344CB8AC3E}">
        <p14:creationId xmlns:p14="http://schemas.microsoft.com/office/powerpoint/2010/main" val="57970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>
            <a:extLst>
              <a:ext uri="{FF2B5EF4-FFF2-40B4-BE49-F238E27FC236}">
                <a16:creationId xmlns:a16="http://schemas.microsoft.com/office/drawing/2014/main" id="{D0311A80-3CF3-F44C-BB98-346C78B6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9" y="6057900"/>
            <a:ext cx="5557837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it-IT" sz="140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GB" altLang="it-IT" sz="1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it-IT" sz="1400">
                <a:solidFill>
                  <a:schemeClr val="bg1"/>
                </a:solidFill>
                <a:latin typeface="Calibri" panose="020F0502020204030204" pitchFamily="34" charset="0"/>
              </a:rPr>
              <a:t>Soler-Cataluna JJ et al. Thorax 2005; 60: 925-931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C6FF5E7A-B852-9641-9C09-E7C0F53C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09601"/>
            <a:ext cx="8169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3970" rIns="107943" bIns="0" anchor="b"/>
          <a:lstStyle>
            <a:lvl1pPr defTabSz="8778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778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778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778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778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3200" dirty="0">
                <a:solidFill>
                  <a:srgbClr val="FFFF00"/>
                </a:solidFill>
                <a:latin typeface="Calibri" panose="020F0502020204030204" pitchFamily="34" charset="0"/>
              </a:rPr>
              <a:t>Riacutizzazioni e sopravvivenza</a:t>
            </a:r>
          </a:p>
        </p:txBody>
      </p:sp>
      <p:grpSp>
        <p:nvGrpSpPr>
          <p:cNvPr id="100355" name="Gruppo 1">
            <a:extLst>
              <a:ext uri="{FF2B5EF4-FFF2-40B4-BE49-F238E27FC236}">
                <a16:creationId xmlns:a16="http://schemas.microsoft.com/office/drawing/2014/main" id="{B8BF705C-1781-B647-B415-70E6B582578C}"/>
              </a:ext>
            </a:extLst>
          </p:cNvPr>
          <p:cNvGrpSpPr>
            <a:grpSpLocks/>
          </p:cNvGrpSpPr>
          <p:nvPr/>
        </p:nvGrpSpPr>
        <p:grpSpPr bwMode="auto">
          <a:xfrm>
            <a:off x="2087564" y="1617663"/>
            <a:ext cx="8285819" cy="4259262"/>
            <a:chOff x="563563" y="1617663"/>
            <a:chExt cx="8285819" cy="4259262"/>
          </a:xfrm>
        </p:grpSpPr>
        <p:grpSp>
          <p:nvGrpSpPr>
            <p:cNvPr id="100356" name="Group 49">
              <a:extLst>
                <a:ext uri="{FF2B5EF4-FFF2-40B4-BE49-F238E27FC236}">
                  <a16:creationId xmlns:a16="http://schemas.microsoft.com/office/drawing/2014/main" id="{D1B96613-D023-D948-AEBB-A63910E12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563" y="1617663"/>
              <a:ext cx="5894387" cy="4259262"/>
              <a:chOff x="128" y="876"/>
              <a:chExt cx="3713" cy="2683"/>
            </a:xfrm>
          </p:grpSpPr>
          <p:sp>
            <p:nvSpPr>
              <p:cNvPr id="100363" name="Line 50">
                <a:extLst>
                  <a:ext uri="{FF2B5EF4-FFF2-40B4-BE49-F238E27FC236}">
                    <a16:creationId xmlns:a16="http://schemas.microsoft.com/office/drawing/2014/main" id="{8280DCB3-C0B5-BA43-8EE1-CB361835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" y="3117"/>
                <a:ext cx="2393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4" name="Line 51">
                <a:extLst>
                  <a:ext uri="{FF2B5EF4-FFF2-40B4-BE49-F238E27FC236}">
                    <a16:creationId xmlns:a16="http://schemas.microsoft.com/office/drawing/2014/main" id="{1F651FA7-B79E-884B-A56E-7427CE6EF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5" name="Line 52">
                <a:extLst>
                  <a:ext uri="{FF2B5EF4-FFF2-40B4-BE49-F238E27FC236}">
                    <a16:creationId xmlns:a16="http://schemas.microsoft.com/office/drawing/2014/main" id="{61FEEC71-F303-A344-A1EB-593A6B75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6" name="Line 53">
                <a:extLst>
                  <a:ext uri="{FF2B5EF4-FFF2-40B4-BE49-F238E27FC236}">
                    <a16:creationId xmlns:a16="http://schemas.microsoft.com/office/drawing/2014/main" id="{A4BFE6A1-EC40-D942-AAE3-FE157A7A5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5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7" name="Line 54">
                <a:extLst>
                  <a:ext uri="{FF2B5EF4-FFF2-40B4-BE49-F238E27FC236}">
                    <a16:creationId xmlns:a16="http://schemas.microsoft.com/office/drawing/2014/main" id="{9F530727-F03D-F849-9B13-576CD2600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8" name="Line 55">
                <a:extLst>
                  <a:ext uri="{FF2B5EF4-FFF2-40B4-BE49-F238E27FC236}">
                    <a16:creationId xmlns:a16="http://schemas.microsoft.com/office/drawing/2014/main" id="{E3248E8B-F5F9-564F-8508-6F9B8F501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2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9" name="Line 56">
                <a:extLst>
                  <a:ext uri="{FF2B5EF4-FFF2-40B4-BE49-F238E27FC236}">
                    <a16:creationId xmlns:a16="http://schemas.microsoft.com/office/drawing/2014/main" id="{C23A1FEC-DA60-954E-BA11-549F4955C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2" y="3056"/>
                <a:ext cx="0" cy="6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0" name="Line 57">
                <a:extLst>
                  <a:ext uri="{FF2B5EF4-FFF2-40B4-BE49-F238E27FC236}">
                    <a16:creationId xmlns:a16="http://schemas.microsoft.com/office/drawing/2014/main" id="{D2E24D5B-0AE0-D84D-9690-144D315C0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" y="972"/>
                <a:ext cx="0" cy="21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1" name="Line 58">
                <a:extLst>
                  <a:ext uri="{FF2B5EF4-FFF2-40B4-BE49-F238E27FC236}">
                    <a16:creationId xmlns:a16="http://schemas.microsoft.com/office/drawing/2014/main" id="{3B80AE73-0CCA-934B-BB13-8A908EA2B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972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2" name="Line 59">
                <a:extLst>
                  <a:ext uri="{FF2B5EF4-FFF2-40B4-BE49-F238E27FC236}">
                    <a16:creationId xmlns:a16="http://schemas.microsoft.com/office/drawing/2014/main" id="{5F7D1C05-0A2C-B94E-AF72-C49CC57E3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1395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3" name="Line 60">
                <a:extLst>
                  <a:ext uri="{FF2B5EF4-FFF2-40B4-BE49-F238E27FC236}">
                    <a16:creationId xmlns:a16="http://schemas.microsoft.com/office/drawing/2014/main" id="{E48751DD-5227-724C-B35E-370321007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1848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4" name="Line 61">
                <a:extLst>
                  <a:ext uri="{FF2B5EF4-FFF2-40B4-BE49-F238E27FC236}">
                    <a16:creationId xmlns:a16="http://schemas.microsoft.com/office/drawing/2014/main" id="{14147E9A-F9D3-9945-A4EC-172265F5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2271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5" name="Line 62">
                <a:extLst>
                  <a:ext uri="{FF2B5EF4-FFF2-40B4-BE49-F238E27FC236}">
                    <a16:creationId xmlns:a16="http://schemas.microsoft.com/office/drawing/2014/main" id="{EE3A8E0E-4F1F-6A40-9682-09A0A23C7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2694"/>
                <a:ext cx="6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6" name="Line 63">
                <a:extLst>
                  <a:ext uri="{FF2B5EF4-FFF2-40B4-BE49-F238E27FC236}">
                    <a16:creationId xmlns:a16="http://schemas.microsoft.com/office/drawing/2014/main" id="{5AD874C9-B7DA-BC40-A718-0EE04075C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7" name="Line 64">
                <a:extLst>
                  <a:ext uri="{FF2B5EF4-FFF2-40B4-BE49-F238E27FC236}">
                    <a16:creationId xmlns:a16="http://schemas.microsoft.com/office/drawing/2014/main" id="{51532C9F-6C03-9343-A43A-95C6FD5A1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8" name="Line 65">
                <a:extLst>
                  <a:ext uri="{FF2B5EF4-FFF2-40B4-BE49-F238E27FC236}">
                    <a16:creationId xmlns:a16="http://schemas.microsoft.com/office/drawing/2014/main" id="{935BC0A2-9A7F-E94F-80EA-716AE2476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79" name="Line 66">
                <a:extLst>
                  <a:ext uri="{FF2B5EF4-FFF2-40B4-BE49-F238E27FC236}">
                    <a16:creationId xmlns:a16="http://schemas.microsoft.com/office/drawing/2014/main" id="{C8D19B77-5233-4F41-A0C2-239787773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0" name="Line 67">
                <a:extLst>
                  <a:ext uri="{FF2B5EF4-FFF2-40B4-BE49-F238E27FC236}">
                    <a16:creationId xmlns:a16="http://schemas.microsoft.com/office/drawing/2014/main" id="{3580A4B9-369A-C84B-B02C-B9E95A96B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1" name="Line 68">
                <a:extLst>
                  <a:ext uri="{FF2B5EF4-FFF2-40B4-BE49-F238E27FC236}">
                    <a16:creationId xmlns:a16="http://schemas.microsoft.com/office/drawing/2014/main" id="{53913EB6-4DB3-354F-BE1C-A1FE7EADE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2" name="Line 69">
                <a:extLst>
                  <a:ext uri="{FF2B5EF4-FFF2-40B4-BE49-F238E27FC236}">
                    <a16:creationId xmlns:a16="http://schemas.microsoft.com/office/drawing/2014/main" id="{22BD6A09-0FBD-374B-8D79-B13CF8645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3" name="Line 70">
                <a:extLst>
                  <a:ext uri="{FF2B5EF4-FFF2-40B4-BE49-F238E27FC236}">
                    <a16:creationId xmlns:a16="http://schemas.microsoft.com/office/drawing/2014/main" id="{F65D2730-64F2-8C40-960A-0E4854695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4" name="Line 71">
                <a:extLst>
                  <a:ext uri="{FF2B5EF4-FFF2-40B4-BE49-F238E27FC236}">
                    <a16:creationId xmlns:a16="http://schemas.microsoft.com/office/drawing/2014/main" id="{C5BEA883-E2A6-8744-835F-A48217561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5" name="Line 72">
                <a:extLst>
                  <a:ext uri="{FF2B5EF4-FFF2-40B4-BE49-F238E27FC236}">
                    <a16:creationId xmlns:a16="http://schemas.microsoft.com/office/drawing/2014/main" id="{DA8BC633-9670-D24D-9C2D-EBF820644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6" name="Line 73">
                <a:extLst>
                  <a:ext uri="{FF2B5EF4-FFF2-40B4-BE49-F238E27FC236}">
                    <a16:creationId xmlns:a16="http://schemas.microsoft.com/office/drawing/2014/main" id="{AB8486CC-5211-E540-9277-8CF4D838A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7" name="Line 74">
                <a:extLst>
                  <a:ext uri="{FF2B5EF4-FFF2-40B4-BE49-F238E27FC236}">
                    <a16:creationId xmlns:a16="http://schemas.microsoft.com/office/drawing/2014/main" id="{53951F9A-15BC-E54A-B104-348006A4B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8" name="Line 75">
                <a:extLst>
                  <a:ext uri="{FF2B5EF4-FFF2-40B4-BE49-F238E27FC236}">
                    <a16:creationId xmlns:a16="http://schemas.microsoft.com/office/drawing/2014/main" id="{586D51FB-EB6B-494A-AF12-8FE5A0340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89" name="Line 76">
                <a:extLst>
                  <a:ext uri="{FF2B5EF4-FFF2-40B4-BE49-F238E27FC236}">
                    <a16:creationId xmlns:a16="http://schemas.microsoft.com/office/drawing/2014/main" id="{E0505216-4B4B-314B-B495-70B70ECF1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0" name="Line 77">
                <a:extLst>
                  <a:ext uri="{FF2B5EF4-FFF2-40B4-BE49-F238E27FC236}">
                    <a16:creationId xmlns:a16="http://schemas.microsoft.com/office/drawing/2014/main" id="{11FC9BCA-9A0D-444D-A846-C77D82785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1" name="Line 78">
                <a:extLst>
                  <a:ext uri="{FF2B5EF4-FFF2-40B4-BE49-F238E27FC236}">
                    <a16:creationId xmlns:a16="http://schemas.microsoft.com/office/drawing/2014/main" id="{2101BE2A-4875-AE46-966C-46C9D54C5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2" name="Line 79">
                <a:extLst>
                  <a:ext uri="{FF2B5EF4-FFF2-40B4-BE49-F238E27FC236}">
                    <a16:creationId xmlns:a16="http://schemas.microsoft.com/office/drawing/2014/main" id="{70617B93-1732-7A4E-A1CC-7CA469622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3" name="Line 80">
                <a:extLst>
                  <a:ext uri="{FF2B5EF4-FFF2-40B4-BE49-F238E27FC236}">
                    <a16:creationId xmlns:a16="http://schemas.microsoft.com/office/drawing/2014/main" id="{67B145AB-01D5-E44F-8BED-781D78C2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7" y="1335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4" name="Line 81">
                <a:extLst>
                  <a:ext uri="{FF2B5EF4-FFF2-40B4-BE49-F238E27FC236}">
                    <a16:creationId xmlns:a16="http://schemas.microsoft.com/office/drawing/2014/main" id="{CD90891C-2040-DA49-878A-EF58CD3AA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115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5" name="Line 82">
                <a:extLst>
                  <a:ext uri="{FF2B5EF4-FFF2-40B4-BE49-F238E27FC236}">
                    <a16:creationId xmlns:a16="http://schemas.microsoft.com/office/drawing/2014/main" id="{5D75E8FC-C1F0-9545-A962-865D31DBE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3" y="1153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6" name="Line 83">
                <a:extLst>
                  <a:ext uri="{FF2B5EF4-FFF2-40B4-BE49-F238E27FC236}">
                    <a16:creationId xmlns:a16="http://schemas.microsoft.com/office/drawing/2014/main" id="{7803BBB0-831D-1044-918C-F2A5DA29C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3" y="97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7" name="Line 84">
                <a:extLst>
                  <a:ext uri="{FF2B5EF4-FFF2-40B4-BE49-F238E27FC236}">
                    <a16:creationId xmlns:a16="http://schemas.microsoft.com/office/drawing/2014/main" id="{E58B2FA1-F4FD-FF45-8256-478DA0777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972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8" name="Line 85">
                <a:extLst>
                  <a:ext uri="{FF2B5EF4-FFF2-40B4-BE49-F238E27FC236}">
                    <a16:creationId xmlns:a16="http://schemas.microsoft.com/office/drawing/2014/main" id="{9DDAB45F-A101-2B43-B304-6852E4278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99" name="Line 86">
                <a:extLst>
                  <a:ext uri="{FF2B5EF4-FFF2-40B4-BE49-F238E27FC236}">
                    <a16:creationId xmlns:a16="http://schemas.microsoft.com/office/drawing/2014/main" id="{F47EA52F-D6E6-D04B-BE58-C7B9062AD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0" name="Line 87">
                <a:extLst>
                  <a:ext uri="{FF2B5EF4-FFF2-40B4-BE49-F238E27FC236}">
                    <a16:creationId xmlns:a16="http://schemas.microsoft.com/office/drawing/2014/main" id="{96E8C41C-0C43-3D40-89AE-CA0AC7539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1" name="Line 88">
                <a:extLst>
                  <a:ext uri="{FF2B5EF4-FFF2-40B4-BE49-F238E27FC236}">
                    <a16:creationId xmlns:a16="http://schemas.microsoft.com/office/drawing/2014/main" id="{93697CF7-E767-F941-8DBF-CA5310CB7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2" name="Line 89">
                <a:extLst>
                  <a:ext uri="{FF2B5EF4-FFF2-40B4-BE49-F238E27FC236}">
                    <a16:creationId xmlns:a16="http://schemas.microsoft.com/office/drawing/2014/main" id="{162F775D-026A-7E46-9830-48924B094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3" name="Line 90">
                <a:extLst>
                  <a:ext uri="{FF2B5EF4-FFF2-40B4-BE49-F238E27FC236}">
                    <a16:creationId xmlns:a16="http://schemas.microsoft.com/office/drawing/2014/main" id="{63F20B71-83C5-9447-A4ED-61805688A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4" name="Line 91">
                <a:extLst>
                  <a:ext uri="{FF2B5EF4-FFF2-40B4-BE49-F238E27FC236}">
                    <a16:creationId xmlns:a16="http://schemas.microsoft.com/office/drawing/2014/main" id="{05A8ADF9-6110-2A45-83F4-9FAC91C08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5" name="Line 92">
                <a:extLst>
                  <a:ext uri="{FF2B5EF4-FFF2-40B4-BE49-F238E27FC236}">
                    <a16:creationId xmlns:a16="http://schemas.microsoft.com/office/drawing/2014/main" id="{4B9A5BF1-44BA-4441-9562-739790124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6" name="Line 93">
                <a:extLst>
                  <a:ext uri="{FF2B5EF4-FFF2-40B4-BE49-F238E27FC236}">
                    <a16:creationId xmlns:a16="http://schemas.microsoft.com/office/drawing/2014/main" id="{9402D3FE-A779-7247-9026-849D238A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7" name="Line 94">
                <a:extLst>
                  <a:ext uri="{FF2B5EF4-FFF2-40B4-BE49-F238E27FC236}">
                    <a16:creationId xmlns:a16="http://schemas.microsoft.com/office/drawing/2014/main" id="{A91D7DFB-C291-0B4F-B084-2CA20A830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8" name="Line 95">
                <a:extLst>
                  <a:ext uri="{FF2B5EF4-FFF2-40B4-BE49-F238E27FC236}">
                    <a16:creationId xmlns:a16="http://schemas.microsoft.com/office/drawing/2014/main" id="{D161BDC1-23DF-6B43-8F9B-1D3BE367B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09" name="Line 96">
                <a:extLst>
                  <a:ext uri="{FF2B5EF4-FFF2-40B4-BE49-F238E27FC236}">
                    <a16:creationId xmlns:a16="http://schemas.microsoft.com/office/drawing/2014/main" id="{6B62B986-29F9-A34A-A654-AE1B6CEC8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0" name="Line 97">
                <a:extLst>
                  <a:ext uri="{FF2B5EF4-FFF2-40B4-BE49-F238E27FC236}">
                    <a16:creationId xmlns:a16="http://schemas.microsoft.com/office/drawing/2014/main" id="{371D369F-3B5C-974C-B7B2-C2937FE1B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1" name="Line 98">
                <a:extLst>
                  <a:ext uri="{FF2B5EF4-FFF2-40B4-BE49-F238E27FC236}">
                    <a16:creationId xmlns:a16="http://schemas.microsoft.com/office/drawing/2014/main" id="{51715A02-22A7-4840-A862-45002F4CC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2" name="Line 99">
                <a:extLst>
                  <a:ext uri="{FF2B5EF4-FFF2-40B4-BE49-F238E27FC236}">
                    <a16:creationId xmlns:a16="http://schemas.microsoft.com/office/drawing/2014/main" id="{5EF08330-1C3B-A040-B886-9B3C59D54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3" name="Line 100">
                <a:extLst>
                  <a:ext uri="{FF2B5EF4-FFF2-40B4-BE49-F238E27FC236}">
                    <a16:creationId xmlns:a16="http://schemas.microsoft.com/office/drawing/2014/main" id="{04C71DE0-A880-A54C-9E3F-E4E1FC535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4" name="Line 101">
                <a:extLst>
                  <a:ext uri="{FF2B5EF4-FFF2-40B4-BE49-F238E27FC236}">
                    <a16:creationId xmlns:a16="http://schemas.microsoft.com/office/drawing/2014/main" id="{A1153C2C-14B1-7440-9AB8-6FBE671A8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5" name="Line 102">
                <a:extLst>
                  <a:ext uri="{FF2B5EF4-FFF2-40B4-BE49-F238E27FC236}">
                    <a16:creationId xmlns:a16="http://schemas.microsoft.com/office/drawing/2014/main" id="{6339D5F7-649D-D144-9DB3-09FF03262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6" name="Line 103">
                <a:extLst>
                  <a:ext uri="{FF2B5EF4-FFF2-40B4-BE49-F238E27FC236}">
                    <a16:creationId xmlns:a16="http://schemas.microsoft.com/office/drawing/2014/main" id="{A669CC4B-7934-D84C-A7F1-A58DCCA08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7" name="Line 104">
                <a:extLst>
                  <a:ext uri="{FF2B5EF4-FFF2-40B4-BE49-F238E27FC236}">
                    <a16:creationId xmlns:a16="http://schemas.microsoft.com/office/drawing/2014/main" id="{C210725B-DB5C-4948-B749-CE87E865A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8" name="Line 105">
                <a:extLst>
                  <a:ext uri="{FF2B5EF4-FFF2-40B4-BE49-F238E27FC236}">
                    <a16:creationId xmlns:a16="http://schemas.microsoft.com/office/drawing/2014/main" id="{AEFC21E1-6B37-9F43-BB61-7D4D25A7C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19" name="Line 106">
                <a:extLst>
                  <a:ext uri="{FF2B5EF4-FFF2-40B4-BE49-F238E27FC236}">
                    <a16:creationId xmlns:a16="http://schemas.microsoft.com/office/drawing/2014/main" id="{6AB6478A-6FD4-0145-A1EC-87F9F0CF5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0" name="Line 107">
                <a:extLst>
                  <a:ext uri="{FF2B5EF4-FFF2-40B4-BE49-F238E27FC236}">
                    <a16:creationId xmlns:a16="http://schemas.microsoft.com/office/drawing/2014/main" id="{4AC48FAC-5D1C-3F47-B22D-536C36577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1" name="Line 108">
                <a:extLst>
                  <a:ext uri="{FF2B5EF4-FFF2-40B4-BE49-F238E27FC236}">
                    <a16:creationId xmlns:a16="http://schemas.microsoft.com/office/drawing/2014/main" id="{98EF9897-4631-614B-BB78-DBBE318C3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2" name="Line 109">
                <a:extLst>
                  <a:ext uri="{FF2B5EF4-FFF2-40B4-BE49-F238E27FC236}">
                    <a16:creationId xmlns:a16="http://schemas.microsoft.com/office/drawing/2014/main" id="{60C8F7D1-453E-4E4F-BFB4-F94488FC0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3" name="Line 110">
                <a:extLst>
                  <a:ext uri="{FF2B5EF4-FFF2-40B4-BE49-F238E27FC236}">
                    <a16:creationId xmlns:a16="http://schemas.microsoft.com/office/drawing/2014/main" id="{CE70EE0E-6294-6F4C-87CD-F59E299C8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4" name="Line 111">
                <a:extLst>
                  <a:ext uri="{FF2B5EF4-FFF2-40B4-BE49-F238E27FC236}">
                    <a16:creationId xmlns:a16="http://schemas.microsoft.com/office/drawing/2014/main" id="{6F030672-A54E-8D44-BBEC-A0F7C7AC9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5" name="Line 112">
                <a:extLst>
                  <a:ext uri="{FF2B5EF4-FFF2-40B4-BE49-F238E27FC236}">
                    <a16:creationId xmlns:a16="http://schemas.microsoft.com/office/drawing/2014/main" id="{1F39D169-23E2-BD47-83F6-BDC41B302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6" name="Line 113">
                <a:extLst>
                  <a:ext uri="{FF2B5EF4-FFF2-40B4-BE49-F238E27FC236}">
                    <a16:creationId xmlns:a16="http://schemas.microsoft.com/office/drawing/2014/main" id="{CB1D17DC-E4DD-0143-858E-D06DCEA89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7" name="Line 114">
                <a:extLst>
                  <a:ext uri="{FF2B5EF4-FFF2-40B4-BE49-F238E27FC236}">
                    <a16:creationId xmlns:a16="http://schemas.microsoft.com/office/drawing/2014/main" id="{E0D9C156-0659-C142-99D5-1B9D9606E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8" name="Line 115">
                <a:extLst>
                  <a:ext uri="{FF2B5EF4-FFF2-40B4-BE49-F238E27FC236}">
                    <a16:creationId xmlns:a16="http://schemas.microsoft.com/office/drawing/2014/main" id="{3C26032A-FB8D-FD4F-ACF0-0D4D0A734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29" name="Line 116">
                <a:extLst>
                  <a:ext uri="{FF2B5EF4-FFF2-40B4-BE49-F238E27FC236}">
                    <a16:creationId xmlns:a16="http://schemas.microsoft.com/office/drawing/2014/main" id="{2722D26C-98C5-2949-BC1E-C9F7B2CA3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0" name="Line 117">
                <a:extLst>
                  <a:ext uri="{FF2B5EF4-FFF2-40B4-BE49-F238E27FC236}">
                    <a16:creationId xmlns:a16="http://schemas.microsoft.com/office/drawing/2014/main" id="{46C637D4-16E7-6C4C-95C7-E0EE0AF9C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1" name="Line 118">
                <a:extLst>
                  <a:ext uri="{FF2B5EF4-FFF2-40B4-BE49-F238E27FC236}">
                    <a16:creationId xmlns:a16="http://schemas.microsoft.com/office/drawing/2014/main" id="{B8F80F2E-255B-3C48-A737-417833B99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2" name="Line 119">
                <a:extLst>
                  <a:ext uri="{FF2B5EF4-FFF2-40B4-BE49-F238E27FC236}">
                    <a16:creationId xmlns:a16="http://schemas.microsoft.com/office/drawing/2014/main" id="{FB9AB426-F80C-5744-8C2F-5C7F9AA1D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3" name="Line 120">
                <a:extLst>
                  <a:ext uri="{FF2B5EF4-FFF2-40B4-BE49-F238E27FC236}">
                    <a16:creationId xmlns:a16="http://schemas.microsoft.com/office/drawing/2014/main" id="{E3ECEE87-E2C6-7D41-8830-3FD302FFF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4" name="Line 121">
                <a:extLst>
                  <a:ext uri="{FF2B5EF4-FFF2-40B4-BE49-F238E27FC236}">
                    <a16:creationId xmlns:a16="http://schemas.microsoft.com/office/drawing/2014/main" id="{1C84044A-3D9A-284F-ACAF-BFF934995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5" name="Line 122">
                <a:extLst>
                  <a:ext uri="{FF2B5EF4-FFF2-40B4-BE49-F238E27FC236}">
                    <a16:creationId xmlns:a16="http://schemas.microsoft.com/office/drawing/2014/main" id="{0CD61A31-6137-D947-BA9F-CD5155CED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6" name="Line 123">
                <a:extLst>
                  <a:ext uri="{FF2B5EF4-FFF2-40B4-BE49-F238E27FC236}">
                    <a16:creationId xmlns:a16="http://schemas.microsoft.com/office/drawing/2014/main" id="{97674E00-02DD-A340-B3D3-9F5DD521C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7" name="Line 124">
                <a:extLst>
                  <a:ext uri="{FF2B5EF4-FFF2-40B4-BE49-F238E27FC236}">
                    <a16:creationId xmlns:a16="http://schemas.microsoft.com/office/drawing/2014/main" id="{9A32EDC6-6CD2-254F-8F41-50D2DBED2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8" name="Line 125">
                <a:extLst>
                  <a:ext uri="{FF2B5EF4-FFF2-40B4-BE49-F238E27FC236}">
                    <a16:creationId xmlns:a16="http://schemas.microsoft.com/office/drawing/2014/main" id="{FDC80541-7903-774C-B46A-8C9EA5507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39" name="Line 126">
                <a:extLst>
                  <a:ext uri="{FF2B5EF4-FFF2-40B4-BE49-F238E27FC236}">
                    <a16:creationId xmlns:a16="http://schemas.microsoft.com/office/drawing/2014/main" id="{8D8DFCAF-F632-DB44-A844-A6F4DE9C4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0" name="Line 127">
                <a:extLst>
                  <a:ext uri="{FF2B5EF4-FFF2-40B4-BE49-F238E27FC236}">
                    <a16:creationId xmlns:a16="http://schemas.microsoft.com/office/drawing/2014/main" id="{213890D7-4B9F-4840-BF07-7B78C2A0F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1" name="Line 128">
                <a:extLst>
                  <a:ext uri="{FF2B5EF4-FFF2-40B4-BE49-F238E27FC236}">
                    <a16:creationId xmlns:a16="http://schemas.microsoft.com/office/drawing/2014/main" id="{8DB8C206-B02A-B94E-B2A9-1A25A4161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2" name="Line 129">
                <a:extLst>
                  <a:ext uri="{FF2B5EF4-FFF2-40B4-BE49-F238E27FC236}">
                    <a16:creationId xmlns:a16="http://schemas.microsoft.com/office/drawing/2014/main" id="{DDE6F4B0-F7CE-0842-83D3-876E3C3AF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3" name="Line 130">
                <a:extLst>
                  <a:ext uri="{FF2B5EF4-FFF2-40B4-BE49-F238E27FC236}">
                    <a16:creationId xmlns:a16="http://schemas.microsoft.com/office/drawing/2014/main" id="{EBA15DC3-A13C-3341-B8A4-A554725BB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4" name="Line 131">
                <a:extLst>
                  <a:ext uri="{FF2B5EF4-FFF2-40B4-BE49-F238E27FC236}">
                    <a16:creationId xmlns:a16="http://schemas.microsoft.com/office/drawing/2014/main" id="{197C5EDB-F21B-DD41-98F5-83AAB37FC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5" name="Line 132">
                <a:extLst>
                  <a:ext uri="{FF2B5EF4-FFF2-40B4-BE49-F238E27FC236}">
                    <a16:creationId xmlns:a16="http://schemas.microsoft.com/office/drawing/2014/main" id="{D2995DF5-3A22-D841-89B6-54433F520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6" name="Line 133">
                <a:extLst>
                  <a:ext uri="{FF2B5EF4-FFF2-40B4-BE49-F238E27FC236}">
                    <a16:creationId xmlns:a16="http://schemas.microsoft.com/office/drawing/2014/main" id="{B8A16AD2-7B4E-CD44-A477-386C230F4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7" name="Line 134">
                <a:extLst>
                  <a:ext uri="{FF2B5EF4-FFF2-40B4-BE49-F238E27FC236}">
                    <a16:creationId xmlns:a16="http://schemas.microsoft.com/office/drawing/2014/main" id="{018234E3-037C-4A4B-AF2B-7B6FBF704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8" name="Line 135">
                <a:extLst>
                  <a:ext uri="{FF2B5EF4-FFF2-40B4-BE49-F238E27FC236}">
                    <a16:creationId xmlns:a16="http://schemas.microsoft.com/office/drawing/2014/main" id="{8715266D-4774-4F49-BBD6-5F38BE610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49" name="Line 136">
                <a:extLst>
                  <a:ext uri="{FF2B5EF4-FFF2-40B4-BE49-F238E27FC236}">
                    <a16:creationId xmlns:a16="http://schemas.microsoft.com/office/drawing/2014/main" id="{EBBED539-E5CB-904E-8485-85E6984C7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0" name="Line 137">
                <a:extLst>
                  <a:ext uri="{FF2B5EF4-FFF2-40B4-BE49-F238E27FC236}">
                    <a16:creationId xmlns:a16="http://schemas.microsoft.com/office/drawing/2014/main" id="{A32DB2EC-156D-144A-B262-27C3147F0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1" name="Line 138">
                <a:extLst>
                  <a:ext uri="{FF2B5EF4-FFF2-40B4-BE49-F238E27FC236}">
                    <a16:creationId xmlns:a16="http://schemas.microsoft.com/office/drawing/2014/main" id="{732551B2-B2A1-B345-98C7-57399477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2" name="Line 139">
                <a:extLst>
                  <a:ext uri="{FF2B5EF4-FFF2-40B4-BE49-F238E27FC236}">
                    <a16:creationId xmlns:a16="http://schemas.microsoft.com/office/drawing/2014/main" id="{DBE2846D-3E6E-D84E-9347-ACB89076E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3" name="Line 140">
                <a:extLst>
                  <a:ext uri="{FF2B5EF4-FFF2-40B4-BE49-F238E27FC236}">
                    <a16:creationId xmlns:a16="http://schemas.microsoft.com/office/drawing/2014/main" id="{AF125C06-5AFC-7D41-91A5-63552651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4" name="Line 141">
                <a:extLst>
                  <a:ext uri="{FF2B5EF4-FFF2-40B4-BE49-F238E27FC236}">
                    <a16:creationId xmlns:a16="http://schemas.microsoft.com/office/drawing/2014/main" id="{CE1652AD-3FBF-DC44-8558-28A1953F9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5" name="Line 142">
                <a:extLst>
                  <a:ext uri="{FF2B5EF4-FFF2-40B4-BE49-F238E27FC236}">
                    <a16:creationId xmlns:a16="http://schemas.microsoft.com/office/drawing/2014/main" id="{3FB95B6E-5EC3-6047-974D-0939F4E69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6" name="Line 143">
                <a:extLst>
                  <a:ext uri="{FF2B5EF4-FFF2-40B4-BE49-F238E27FC236}">
                    <a16:creationId xmlns:a16="http://schemas.microsoft.com/office/drawing/2014/main" id="{2DF6B93D-BFED-DC4E-86E3-CD2DCD782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7" name="Line 144">
                <a:extLst>
                  <a:ext uri="{FF2B5EF4-FFF2-40B4-BE49-F238E27FC236}">
                    <a16:creationId xmlns:a16="http://schemas.microsoft.com/office/drawing/2014/main" id="{98697277-1C65-0442-96D6-BF3078B7B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8" name="Line 145">
                <a:extLst>
                  <a:ext uri="{FF2B5EF4-FFF2-40B4-BE49-F238E27FC236}">
                    <a16:creationId xmlns:a16="http://schemas.microsoft.com/office/drawing/2014/main" id="{0C491878-52CC-654E-9B81-090D2CE54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59" name="Line 146">
                <a:extLst>
                  <a:ext uri="{FF2B5EF4-FFF2-40B4-BE49-F238E27FC236}">
                    <a16:creationId xmlns:a16="http://schemas.microsoft.com/office/drawing/2014/main" id="{16DD6905-7AE1-904A-9B36-E4F510DFD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0" name="Line 147">
                <a:extLst>
                  <a:ext uri="{FF2B5EF4-FFF2-40B4-BE49-F238E27FC236}">
                    <a16:creationId xmlns:a16="http://schemas.microsoft.com/office/drawing/2014/main" id="{5C3EEC5E-02EA-C547-9E54-030FEC91E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1" name="Line 148">
                <a:extLst>
                  <a:ext uri="{FF2B5EF4-FFF2-40B4-BE49-F238E27FC236}">
                    <a16:creationId xmlns:a16="http://schemas.microsoft.com/office/drawing/2014/main" id="{05BAB6D3-4BC1-1947-872A-F3B570FB4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2" name="Line 149">
                <a:extLst>
                  <a:ext uri="{FF2B5EF4-FFF2-40B4-BE49-F238E27FC236}">
                    <a16:creationId xmlns:a16="http://schemas.microsoft.com/office/drawing/2014/main" id="{B50F6591-4790-8548-9998-79374B8DB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3" name="Line 150">
                <a:extLst>
                  <a:ext uri="{FF2B5EF4-FFF2-40B4-BE49-F238E27FC236}">
                    <a16:creationId xmlns:a16="http://schemas.microsoft.com/office/drawing/2014/main" id="{D4FAB4F8-DE9C-EE44-B0E9-BF2F9D465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4" name="Line 151">
                <a:extLst>
                  <a:ext uri="{FF2B5EF4-FFF2-40B4-BE49-F238E27FC236}">
                    <a16:creationId xmlns:a16="http://schemas.microsoft.com/office/drawing/2014/main" id="{B79EF4E0-0C41-FD42-A40B-A066ADC91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5" name="Line 152">
                <a:extLst>
                  <a:ext uri="{FF2B5EF4-FFF2-40B4-BE49-F238E27FC236}">
                    <a16:creationId xmlns:a16="http://schemas.microsoft.com/office/drawing/2014/main" id="{114B3084-5C65-B24D-9E17-91541BA79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6" name="Line 153">
                <a:extLst>
                  <a:ext uri="{FF2B5EF4-FFF2-40B4-BE49-F238E27FC236}">
                    <a16:creationId xmlns:a16="http://schemas.microsoft.com/office/drawing/2014/main" id="{2C88387B-2F2C-9C49-A720-0C65552C6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7" name="Line 154">
                <a:extLst>
                  <a:ext uri="{FF2B5EF4-FFF2-40B4-BE49-F238E27FC236}">
                    <a16:creationId xmlns:a16="http://schemas.microsoft.com/office/drawing/2014/main" id="{409966F0-51D1-014D-AE14-9D7D28E5E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8" name="Line 155">
                <a:extLst>
                  <a:ext uri="{FF2B5EF4-FFF2-40B4-BE49-F238E27FC236}">
                    <a16:creationId xmlns:a16="http://schemas.microsoft.com/office/drawing/2014/main" id="{1097D872-8F8E-E64A-BE20-8E1CABAFB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69" name="Line 156">
                <a:extLst>
                  <a:ext uri="{FF2B5EF4-FFF2-40B4-BE49-F238E27FC236}">
                    <a16:creationId xmlns:a16="http://schemas.microsoft.com/office/drawing/2014/main" id="{081227D4-D0C8-EF4F-BFBD-E1626DA1F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0" name="Line 157">
                <a:extLst>
                  <a:ext uri="{FF2B5EF4-FFF2-40B4-BE49-F238E27FC236}">
                    <a16:creationId xmlns:a16="http://schemas.microsoft.com/office/drawing/2014/main" id="{5945826D-A76A-2748-936A-A5F1307B0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1" name="Line 158">
                <a:extLst>
                  <a:ext uri="{FF2B5EF4-FFF2-40B4-BE49-F238E27FC236}">
                    <a16:creationId xmlns:a16="http://schemas.microsoft.com/office/drawing/2014/main" id="{58129201-CC07-C646-86A6-5116AEC79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2" name="Line 159">
                <a:extLst>
                  <a:ext uri="{FF2B5EF4-FFF2-40B4-BE49-F238E27FC236}">
                    <a16:creationId xmlns:a16="http://schemas.microsoft.com/office/drawing/2014/main" id="{DED1D331-8718-0946-B4CF-B704EA2B9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3" name="Line 160">
                <a:extLst>
                  <a:ext uri="{FF2B5EF4-FFF2-40B4-BE49-F238E27FC236}">
                    <a16:creationId xmlns:a16="http://schemas.microsoft.com/office/drawing/2014/main" id="{E0727D84-286E-6D4A-A84E-30764649C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7" y="1335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4" name="Line 161">
                <a:extLst>
                  <a:ext uri="{FF2B5EF4-FFF2-40B4-BE49-F238E27FC236}">
                    <a16:creationId xmlns:a16="http://schemas.microsoft.com/office/drawing/2014/main" id="{36D116BF-D612-8A44-9C52-C0444C58A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5" name="Line 162">
                <a:extLst>
                  <a:ext uri="{FF2B5EF4-FFF2-40B4-BE49-F238E27FC236}">
                    <a16:creationId xmlns:a16="http://schemas.microsoft.com/office/drawing/2014/main" id="{87F977E0-DEDE-474E-8803-C963E3187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6" name="Line 163">
                <a:extLst>
                  <a:ext uri="{FF2B5EF4-FFF2-40B4-BE49-F238E27FC236}">
                    <a16:creationId xmlns:a16="http://schemas.microsoft.com/office/drawing/2014/main" id="{C9835D53-D40E-9C4A-A3CF-36418CFEB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7" name="Line 164">
                <a:extLst>
                  <a:ext uri="{FF2B5EF4-FFF2-40B4-BE49-F238E27FC236}">
                    <a16:creationId xmlns:a16="http://schemas.microsoft.com/office/drawing/2014/main" id="{09BB88F8-7CA1-124B-8F90-156CF317D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8" name="Line 165">
                <a:extLst>
                  <a:ext uri="{FF2B5EF4-FFF2-40B4-BE49-F238E27FC236}">
                    <a16:creationId xmlns:a16="http://schemas.microsoft.com/office/drawing/2014/main" id="{81BAFA49-D523-D44D-91A0-E8508D240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79" name="Line 166">
                <a:extLst>
                  <a:ext uri="{FF2B5EF4-FFF2-40B4-BE49-F238E27FC236}">
                    <a16:creationId xmlns:a16="http://schemas.microsoft.com/office/drawing/2014/main" id="{9D1C3CF9-7572-B540-81AA-8702FB88D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0" name="Line 167">
                <a:extLst>
                  <a:ext uri="{FF2B5EF4-FFF2-40B4-BE49-F238E27FC236}">
                    <a16:creationId xmlns:a16="http://schemas.microsoft.com/office/drawing/2014/main" id="{085C56BC-C9D2-214C-AA77-ECF7B3A92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1" name="Line 168">
                <a:extLst>
                  <a:ext uri="{FF2B5EF4-FFF2-40B4-BE49-F238E27FC236}">
                    <a16:creationId xmlns:a16="http://schemas.microsoft.com/office/drawing/2014/main" id="{5D1F609D-7465-0B44-8AFE-1E20C688D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2" name="Line 169">
                <a:extLst>
                  <a:ext uri="{FF2B5EF4-FFF2-40B4-BE49-F238E27FC236}">
                    <a16:creationId xmlns:a16="http://schemas.microsoft.com/office/drawing/2014/main" id="{9989658A-864C-E749-B083-8ED2732A7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3" name="Line 170">
                <a:extLst>
                  <a:ext uri="{FF2B5EF4-FFF2-40B4-BE49-F238E27FC236}">
                    <a16:creationId xmlns:a16="http://schemas.microsoft.com/office/drawing/2014/main" id="{86703C23-4E60-BC4D-B83C-E01EA80B1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4" name="Line 171">
                <a:extLst>
                  <a:ext uri="{FF2B5EF4-FFF2-40B4-BE49-F238E27FC236}">
                    <a16:creationId xmlns:a16="http://schemas.microsoft.com/office/drawing/2014/main" id="{F6C670CB-96B5-D146-A2C2-6862C7C03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5" name="Line 172">
                <a:extLst>
                  <a:ext uri="{FF2B5EF4-FFF2-40B4-BE49-F238E27FC236}">
                    <a16:creationId xmlns:a16="http://schemas.microsoft.com/office/drawing/2014/main" id="{621F6FDE-A111-AF41-8019-945E231A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6" name="Line 173">
                <a:extLst>
                  <a:ext uri="{FF2B5EF4-FFF2-40B4-BE49-F238E27FC236}">
                    <a16:creationId xmlns:a16="http://schemas.microsoft.com/office/drawing/2014/main" id="{6559AEAE-54FF-464B-9085-9F53F787E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7" name="Line 174">
                <a:extLst>
                  <a:ext uri="{FF2B5EF4-FFF2-40B4-BE49-F238E27FC236}">
                    <a16:creationId xmlns:a16="http://schemas.microsoft.com/office/drawing/2014/main" id="{14F9A004-14DC-8949-BC02-C1DB00627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8" name="Line 175">
                <a:extLst>
                  <a:ext uri="{FF2B5EF4-FFF2-40B4-BE49-F238E27FC236}">
                    <a16:creationId xmlns:a16="http://schemas.microsoft.com/office/drawing/2014/main" id="{230B4253-3110-7341-9802-FA1868B87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89" name="Line 176">
                <a:extLst>
                  <a:ext uri="{FF2B5EF4-FFF2-40B4-BE49-F238E27FC236}">
                    <a16:creationId xmlns:a16="http://schemas.microsoft.com/office/drawing/2014/main" id="{E2DBD994-CBE8-CB49-849F-009BA7864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0" name="Line 177">
                <a:extLst>
                  <a:ext uri="{FF2B5EF4-FFF2-40B4-BE49-F238E27FC236}">
                    <a16:creationId xmlns:a16="http://schemas.microsoft.com/office/drawing/2014/main" id="{2DFB6565-8149-1041-A8A7-2D5E22B24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1" name="Line 178">
                <a:extLst>
                  <a:ext uri="{FF2B5EF4-FFF2-40B4-BE49-F238E27FC236}">
                    <a16:creationId xmlns:a16="http://schemas.microsoft.com/office/drawing/2014/main" id="{27E7773E-DA14-8C47-A2C0-0AF959CBF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115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2" name="Line 179">
                <a:extLst>
                  <a:ext uri="{FF2B5EF4-FFF2-40B4-BE49-F238E27FC236}">
                    <a16:creationId xmlns:a16="http://schemas.microsoft.com/office/drawing/2014/main" id="{1933F5C4-E40A-074F-A881-290C18790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7" y="1335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3" name="Line 180">
                <a:extLst>
                  <a:ext uri="{FF2B5EF4-FFF2-40B4-BE49-F238E27FC236}">
                    <a16:creationId xmlns:a16="http://schemas.microsoft.com/office/drawing/2014/main" id="{9AF7E336-A607-564A-81A7-E15037177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4" name="Line 181">
                <a:extLst>
                  <a:ext uri="{FF2B5EF4-FFF2-40B4-BE49-F238E27FC236}">
                    <a16:creationId xmlns:a16="http://schemas.microsoft.com/office/drawing/2014/main" id="{710584E4-5CEF-4243-83A6-02FD0CBAB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5" name="Line 182">
                <a:extLst>
                  <a:ext uri="{FF2B5EF4-FFF2-40B4-BE49-F238E27FC236}">
                    <a16:creationId xmlns:a16="http://schemas.microsoft.com/office/drawing/2014/main" id="{99D9324A-5E7F-9A45-8103-B480A3FC6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6" name="Line 183">
                <a:extLst>
                  <a:ext uri="{FF2B5EF4-FFF2-40B4-BE49-F238E27FC236}">
                    <a16:creationId xmlns:a16="http://schemas.microsoft.com/office/drawing/2014/main" id="{5E213234-62DB-9846-976B-283EB852A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7" name="Line 184">
                <a:extLst>
                  <a:ext uri="{FF2B5EF4-FFF2-40B4-BE49-F238E27FC236}">
                    <a16:creationId xmlns:a16="http://schemas.microsoft.com/office/drawing/2014/main" id="{1E2447FA-0A6B-8D47-B647-D4107D7BE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8" name="Line 185">
                <a:extLst>
                  <a:ext uri="{FF2B5EF4-FFF2-40B4-BE49-F238E27FC236}">
                    <a16:creationId xmlns:a16="http://schemas.microsoft.com/office/drawing/2014/main" id="{1D8C6318-C599-3944-9F5E-96B122670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499" name="Line 186">
                <a:extLst>
                  <a:ext uri="{FF2B5EF4-FFF2-40B4-BE49-F238E27FC236}">
                    <a16:creationId xmlns:a16="http://schemas.microsoft.com/office/drawing/2014/main" id="{6FBFB718-89DB-5745-81CE-3B7BE8F5F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0" name="Line 187">
                <a:extLst>
                  <a:ext uri="{FF2B5EF4-FFF2-40B4-BE49-F238E27FC236}">
                    <a16:creationId xmlns:a16="http://schemas.microsoft.com/office/drawing/2014/main" id="{D14E7748-2692-3F42-8AB6-83D1A4B8B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1" name="Line 188">
                <a:extLst>
                  <a:ext uri="{FF2B5EF4-FFF2-40B4-BE49-F238E27FC236}">
                    <a16:creationId xmlns:a16="http://schemas.microsoft.com/office/drawing/2014/main" id="{70090BD2-A33E-2A48-A77C-495E7CBFD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2" name="Line 189">
                <a:extLst>
                  <a:ext uri="{FF2B5EF4-FFF2-40B4-BE49-F238E27FC236}">
                    <a16:creationId xmlns:a16="http://schemas.microsoft.com/office/drawing/2014/main" id="{3F1896AF-CBA6-DD49-9D2D-2CA675342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3" name="Line 190">
                <a:extLst>
                  <a:ext uri="{FF2B5EF4-FFF2-40B4-BE49-F238E27FC236}">
                    <a16:creationId xmlns:a16="http://schemas.microsoft.com/office/drawing/2014/main" id="{CE07577C-760E-D048-B05A-0A68E5C74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4" name="Line 191">
                <a:extLst>
                  <a:ext uri="{FF2B5EF4-FFF2-40B4-BE49-F238E27FC236}">
                    <a16:creationId xmlns:a16="http://schemas.microsoft.com/office/drawing/2014/main" id="{ADBA3026-528D-9449-A3AF-9C2A0A489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5" name="Line 192">
                <a:extLst>
                  <a:ext uri="{FF2B5EF4-FFF2-40B4-BE49-F238E27FC236}">
                    <a16:creationId xmlns:a16="http://schemas.microsoft.com/office/drawing/2014/main" id="{47B3A190-70F1-084A-9747-1346B96FE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6" name="Line 193">
                <a:extLst>
                  <a:ext uri="{FF2B5EF4-FFF2-40B4-BE49-F238E27FC236}">
                    <a16:creationId xmlns:a16="http://schemas.microsoft.com/office/drawing/2014/main" id="{7E515589-D427-FC4E-AAA1-FD39173D6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7" name="Line 194">
                <a:extLst>
                  <a:ext uri="{FF2B5EF4-FFF2-40B4-BE49-F238E27FC236}">
                    <a16:creationId xmlns:a16="http://schemas.microsoft.com/office/drawing/2014/main" id="{B7139902-3FF8-E043-A033-0FAE8737F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8" name="Line 195">
                <a:extLst>
                  <a:ext uri="{FF2B5EF4-FFF2-40B4-BE49-F238E27FC236}">
                    <a16:creationId xmlns:a16="http://schemas.microsoft.com/office/drawing/2014/main" id="{E3630A13-EF6E-5B4E-A355-00B9DFFF4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09" name="Line 196">
                <a:extLst>
                  <a:ext uri="{FF2B5EF4-FFF2-40B4-BE49-F238E27FC236}">
                    <a16:creationId xmlns:a16="http://schemas.microsoft.com/office/drawing/2014/main" id="{B16BFDF2-D2EA-4140-BE93-BA2A9F422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0" name="Line 197">
                <a:extLst>
                  <a:ext uri="{FF2B5EF4-FFF2-40B4-BE49-F238E27FC236}">
                    <a16:creationId xmlns:a16="http://schemas.microsoft.com/office/drawing/2014/main" id="{FAA3D243-F5F1-CA4D-8B1B-9C5FA05FA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3" y="1153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1" name="Line 198">
                <a:extLst>
                  <a:ext uri="{FF2B5EF4-FFF2-40B4-BE49-F238E27FC236}">
                    <a16:creationId xmlns:a16="http://schemas.microsoft.com/office/drawing/2014/main" id="{A0AEA9F5-30F3-A947-9671-0A4EAAABC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115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2" name="Line 199">
                <a:extLst>
                  <a:ext uri="{FF2B5EF4-FFF2-40B4-BE49-F238E27FC236}">
                    <a16:creationId xmlns:a16="http://schemas.microsoft.com/office/drawing/2014/main" id="{A1534106-85FF-DF42-A326-58EAB9F6F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7" y="1335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3" name="Line 200">
                <a:extLst>
                  <a:ext uri="{FF2B5EF4-FFF2-40B4-BE49-F238E27FC236}">
                    <a16:creationId xmlns:a16="http://schemas.microsoft.com/office/drawing/2014/main" id="{5820EF64-172F-7B4F-976F-E4B8EB468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4" name="Line 201">
                <a:extLst>
                  <a:ext uri="{FF2B5EF4-FFF2-40B4-BE49-F238E27FC236}">
                    <a16:creationId xmlns:a16="http://schemas.microsoft.com/office/drawing/2014/main" id="{2D494097-6C0B-D442-B511-A84436FC3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5" name="Line 202">
                <a:extLst>
                  <a:ext uri="{FF2B5EF4-FFF2-40B4-BE49-F238E27FC236}">
                    <a16:creationId xmlns:a16="http://schemas.microsoft.com/office/drawing/2014/main" id="{C1D85EAB-1A0C-2349-8503-34E685A8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6" name="Line 203">
                <a:extLst>
                  <a:ext uri="{FF2B5EF4-FFF2-40B4-BE49-F238E27FC236}">
                    <a16:creationId xmlns:a16="http://schemas.microsoft.com/office/drawing/2014/main" id="{82EDBEB8-6652-7541-B93F-A83D8173F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7" name="Line 204">
                <a:extLst>
                  <a:ext uri="{FF2B5EF4-FFF2-40B4-BE49-F238E27FC236}">
                    <a16:creationId xmlns:a16="http://schemas.microsoft.com/office/drawing/2014/main" id="{6A6F17CF-396F-454B-A812-9CABD6E7A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8" name="Line 205">
                <a:extLst>
                  <a:ext uri="{FF2B5EF4-FFF2-40B4-BE49-F238E27FC236}">
                    <a16:creationId xmlns:a16="http://schemas.microsoft.com/office/drawing/2014/main" id="{B8095D4C-A014-1840-9729-7F1B2EB02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19" name="Line 206">
                <a:extLst>
                  <a:ext uri="{FF2B5EF4-FFF2-40B4-BE49-F238E27FC236}">
                    <a16:creationId xmlns:a16="http://schemas.microsoft.com/office/drawing/2014/main" id="{DCA65B2D-294F-2D4A-86D1-C8B14C896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0" name="Line 207">
                <a:extLst>
                  <a:ext uri="{FF2B5EF4-FFF2-40B4-BE49-F238E27FC236}">
                    <a16:creationId xmlns:a16="http://schemas.microsoft.com/office/drawing/2014/main" id="{5BD18E0E-67D1-2140-8770-BD4F00E0F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1" name="Line 208">
                <a:extLst>
                  <a:ext uri="{FF2B5EF4-FFF2-40B4-BE49-F238E27FC236}">
                    <a16:creationId xmlns:a16="http://schemas.microsoft.com/office/drawing/2014/main" id="{D62A33F3-8AA7-7740-89FB-E6654846B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2" name="Line 209">
                <a:extLst>
                  <a:ext uri="{FF2B5EF4-FFF2-40B4-BE49-F238E27FC236}">
                    <a16:creationId xmlns:a16="http://schemas.microsoft.com/office/drawing/2014/main" id="{65A142FE-5D58-9E4E-B6E3-56C62A6C2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3" name="Line 210">
                <a:extLst>
                  <a:ext uri="{FF2B5EF4-FFF2-40B4-BE49-F238E27FC236}">
                    <a16:creationId xmlns:a16="http://schemas.microsoft.com/office/drawing/2014/main" id="{A842AE7F-E60B-1148-9AAE-F44199D85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4" name="Line 211">
                <a:extLst>
                  <a:ext uri="{FF2B5EF4-FFF2-40B4-BE49-F238E27FC236}">
                    <a16:creationId xmlns:a16="http://schemas.microsoft.com/office/drawing/2014/main" id="{060AA24A-6E93-3C4F-B555-3E22FD94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5" name="Line 212">
                <a:extLst>
                  <a:ext uri="{FF2B5EF4-FFF2-40B4-BE49-F238E27FC236}">
                    <a16:creationId xmlns:a16="http://schemas.microsoft.com/office/drawing/2014/main" id="{930980C5-0AB4-EB4C-B6AC-18F544C2C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6" name="Line 213">
                <a:extLst>
                  <a:ext uri="{FF2B5EF4-FFF2-40B4-BE49-F238E27FC236}">
                    <a16:creationId xmlns:a16="http://schemas.microsoft.com/office/drawing/2014/main" id="{1CD75E8E-0ED6-B44D-91CA-671DBDE6F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7" name="Line 214">
                <a:extLst>
                  <a:ext uri="{FF2B5EF4-FFF2-40B4-BE49-F238E27FC236}">
                    <a16:creationId xmlns:a16="http://schemas.microsoft.com/office/drawing/2014/main" id="{B1BFDABA-6B59-BE48-9911-194BABEEE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8" name="Line 215">
                <a:extLst>
                  <a:ext uri="{FF2B5EF4-FFF2-40B4-BE49-F238E27FC236}">
                    <a16:creationId xmlns:a16="http://schemas.microsoft.com/office/drawing/2014/main" id="{E4AD5142-8B3C-4749-B540-0D264DE79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29" name="Line 216">
                <a:extLst>
                  <a:ext uri="{FF2B5EF4-FFF2-40B4-BE49-F238E27FC236}">
                    <a16:creationId xmlns:a16="http://schemas.microsoft.com/office/drawing/2014/main" id="{0A86435D-3979-A74C-9D3D-3BBD41006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0" name="Line 217">
                <a:extLst>
                  <a:ext uri="{FF2B5EF4-FFF2-40B4-BE49-F238E27FC236}">
                    <a16:creationId xmlns:a16="http://schemas.microsoft.com/office/drawing/2014/main" id="{B30E938E-8F0E-E547-9F69-50C7ECBE3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3" y="97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1" name="Line 218">
                <a:extLst>
                  <a:ext uri="{FF2B5EF4-FFF2-40B4-BE49-F238E27FC236}">
                    <a16:creationId xmlns:a16="http://schemas.microsoft.com/office/drawing/2014/main" id="{AA41FA87-0FEC-CB4A-B139-67324A90E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3" y="1153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2" name="Line 219">
                <a:extLst>
                  <a:ext uri="{FF2B5EF4-FFF2-40B4-BE49-F238E27FC236}">
                    <a16:creationId xmlns:a16="http://schemas.microsoft.com/office/drawing/2014/main" id="{9EEC1144-F54A-3340-8169-A8DA45DF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1153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3" name="Line 220">
                <a:extLst>
                  <a:ext uri="{FF2B5EF4-FFF2-40B4-BE49-F238E27FC236}">
                    <a16:creationId xmlns:a16="http://schemas.microsoft.com/office/drawing/2014/main" id="{58400333-CAAE-DE4D-90B4-16754C11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7" y="1335"/>
                <a:ext cx="1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4" name="Line 221">
                <a:extLst>
                  <a:ext uri="{FF2B5EF4-FFF2-40B4-BE49-F238E27FC236}">
                    <a16:creationId xmlns:a16="http://schemas.microsoft.com/office/drawing/2014/main" id="{B46A0CAA-304E-C04A-BFF7-21C21B41A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1335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5" name="Line 222">
                <a:extLst>
                  <a:ext uri="{FF2B5EF4-FFF2-40B4-BE49-F238E27FC236}">
                    <a16:creationId xmlns:a16="http://schemas.microsoft.com/office/drawing/2014/main" id="{49DB48A8-35BB-394D-86D1-8725AD7A9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697"/>
                <a:ext cx="3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6" name="Line 223">
                <a:extLst>
                  <a:ext uri="{FF2B5EF4-FFF2-40B4-BE49-F238E27FC236}">
                    <a16:creationId xmlns:a16="http://schemas.microsoft.com/office/drawing/2014/main" id="{781A8510-0CC3-CB48-B08D-9E93D844C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16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7" name="Line 224">
                <a:extLst>
                  <a:ext uri="{FF2B5EF4-FFF2-40B4-BE49-F238E27FC236}">
                    <a16:creationId xmlns:a16="http://schemas.microsoft.com/office/drawing/2014/main" id="{84334316-F5FA-414E-9717-A803F6849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4" y="1788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8" name="Line 225">
                <a:extLst>
                  <a:ext uri="{FF2B5EF4-FFF2-40B4-BE49-F238E27FC236}">
                    <a16:creationId xmlns:a16="http://schemas.microsoft.com/office/drawing/2014/main" id="{E6227DD5-FA90-0D4F-8D0D-C057FEBC8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39" name="Line 226">
                <a:extLst>
                  <a:ext uri="{FF2B5EF4-FFF2-40B4-BE49-F238E27FC236}">
                    <a16:creationId xmlns:a16="http://schemas.microsoft.com/office/drawing/2014/main" id="{37878EF9-69B2-A044-AAB5-B92F1A419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0" y="248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0" name="Line 227">
                <a:extLst>
                  <a:ext uri="{FF2B5EF4-FFF2-40B4-BE49-F238E27FC236}">
                    <a16:creationId xmlns:a16="http://schemas.microsoft.com/office/drawing/2014/main" id="{1855F8B3-76B2-C843-A615-0C72132FB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0" y="239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1" name="Line 228">
                <a:extLst>
                  <a:ext uri="{FF2B5EF4-FFF2-40B4-BE49-F238E27FC236}">
                    <a16:creationId xmlns:a16="http://schemas.microsoft.com/office/drawing/2014/main" id="{A4E0302B-75FC-E24C-A3D7-62CF0291B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39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2" name="Line 229">
                <a:extLst>
                  <a:ext uri="{FF2B5EF4-FFF2-40B4-BE49-F238E27FC236}">
                    <a16:creationId xmlns:a16="http://schemas.microsoft.com/office/drawing/2014/main" id="{5D731F86-167A-9C4E-A57D-010C0237D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230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3" name="Line 230">
                <a:extLst>
                  <a:ext uri="{FF2B5EF4-FFF2-40B4-BE49-F238E27FC236}">
                    <a16:creationId xmlns:a16="http://schemas.microsoft.com/office/drawing/2014/main" id="{A7E01B75-BC20-6548-B308-EC08AAF6F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2301"/>
                <a:ext cx="3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4" name="Line 231">
                <a:extLst>
                  <a:ext uri="{FF2B5EF4-FFF2-40B4-BE49-F238E27FC236}">
                    <a16:creationId xmlns:a16="http://schemas.microsoft.com/office/drawing/2014/main" id="{EBCBABD9-3E7A-634B-A6E5-937B27A78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2240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5" name="Line 232">
                <a:extLst>
                  <a:ext uri="{FF2B5EF4-FFF2-40B4-BE49-F238E27FC236}">
                    <a16:creationId xmlns:a16="http://schemas.microsoft.com/office/drawing/2014/main" id="{68733DC9-D4C1-C541-A2AC-6C493179F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59" y="2240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6" name="Line 233">
                <a:extLst>
                  <a:ext uri="{FF2B5EF4-FFF2-40B4-BE49-F238E27FC236}">
                    <a16:creationId xmlns:a16="http://schemas.microsoft.com/office/drawing/2014/main" id="{CC9FEB12-F8B8-514F-8283-C9D47EFFF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9" y="2090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7" name="Line 234">
                <a:extLst>
                  <a:ext uri="{FF2B5EF4-FFF2-40B4-BE49-F238E27FC236}">
                    <a16:creationId xmlns:a16="http://schemas.microsoft.com/office/drawing/2014/main" id="{ED7C475E-2FCB-9D40-AF40-D3F261739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2090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8" name="Line 235">
                <a:extLst>
                  <a:ext uri="{FF2B5EF4-FFF2-40B4-BE49-F238E27FC236}">
                    <a16:creationId xmlns:a16="http://schemas.microsoft.com/office/drawing/2014/main" id="{7BBD898E-C030-7D49-ACF1-44B7B876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96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49" name="Line 236">
                <a:extLst>
                  <a:ext uri="{FF2B5EF4-FFF2-40B4-BE49-F238E27FC236}">
                    <a16:creationId xmlns:a16="http://schemas.microsoft.com/office/drawing/2014/main" id="{1AFA4F1C-DC0A-4448-B38C-86265902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3" y="1969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0" name="Line 237">
                <a:extLst>
                  <a:ext uri="{FF2B5EF4-FFF2-40B4-BE49-F238E27FC236}">
                    <a16:creationId xmlns:a16="http://schemas.microsoft.com/office/drawing/2014/main" id="{A62AA57E-4142-A244-BBD4-5AE38A055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3" y="178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00551" name="Group 238">
                <a:extLst>
                  <a:ext uri="{FF2B5EF4-FFF2-40B4-BE49-F238E27FC236}">
                    <a16:creationId xmlns:a16="http://schemas.microsoft.com/office/drawing/2014/main" id="{7BEAFFF8-AAA7-BF45-AA7A-4E8D6CA28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" y="972"/>
                <a:ext cx="2360" cy="1601"/>
                <a:chOff x="703" y="300"/>
                <a:chExt cx="3311" cy="2404"/>
              </a:xfrm>
            </p:grpSpPr>
            <p:sp>
              <p:nvSpPr>
                <p:cNvPr id="100816" name="Line 239">
                  <a:extLst>
                    <a:ext uri="{FF2B5EF4-FFF2-40B4-BE49-F238E27FC236}">
                      <a16:creationId xmlns:a16="http://schemas.microsoft.com/office/drawing/2014/main" id="{BB7497B4-79E5-DA4E-B4AF-958C234F4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3" y="300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7" name="Line 240">
                  <a:extLst>
                    <a:ext uri="{FF2B5EF4-FFF2-40B4-BE49-F238E27FC236}">
                      <a16:creationId xmlns:a16="http://schemas.microsoft.com/office/drawing/2014/main" id="{F817CC09-980D-F64E-A970-EE020707F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00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8" name="Line 241">
                  <a:extLst>
                    <a:ext uri="{FF2B5EF4-FFF2-40B4-BE49-F238E27FC236}">
                      <a16:creationId xmlns:a16="http://schemas.microsoft.com/office/drawing/2014/main" id="{2F8F1A18-52AE-0F46-9BA5-8D6486857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5" y="572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9" name="Line 242">
                  <a:extLst>
                    <a:ext uri="{FF2B5EF4-FFF2-40B4-BE49-F238E27FC236}">
                      <a16:creationId xmlns:a16="http://schemas.microsoft.com/office/drawing/2014/main" id="{8822DDC1-B49B-004D-8060-33E90EDB5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47" y="572"/>
                  <a:ext cx="0" cy="27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0" name="Line 243">
                  <a:extLst>
                    <a:ext uri="{FF2B5EF4-FFF2-40B4-BE49-F238E27FC236}">
                      <a16:creationId xmlns:a16="http://schemas.microsoft.com/office/drawing/2014/main" id="{8EF01D04-EE06-594B-8227-7C8A49D83E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47" y="845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1" name="Line 244">
                  <a:extLst>
                    <a:ext uri="{FF2B5EF4-FFF2-40B4-BE49-F238E27FC236}">
                      <a16:creationId xmlns:a16="http://schemas.microsoft.com/office/drawing/2014/main" id="{D354800D-50C5-2E44-B2F4-38ECC2BAA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9" y="845"/>
                  <a:ext cx="0" cy="5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2" name="Line 245">
                  <a:extLst>
                    <a:ext uri="{FF2B5EF4-FFF2-40B4-BE49-F238E27FC236}">
                      <a16:creationId xmlns:a16="http://schemas.microsoft.com/office/drawing/2014/main" id="{B9DFEB0C-C752-CF42-9374-B54D9036C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19" y="1389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3" name="Line 246">
                  <a:extLst>
                    <a:ext uri="{FF2B5EF4-FFF2-40B4-BE49-F238E27FC236}">
                      <a16:creationId xmlns:a16="http://schemas.microsoft.com/office/drawing/2014/main" id="{1A2A10B3-A23F-B840-B87D-96050C722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73" y="138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4" name="Line 247">
                  <a:extLst>
                    <a:ext uri="{FF2B5EF4-FFF2-40B4-BE49-F238E27FC236}">
                      <a16:creationId xmlns:a16="http://schemas.microsoft.com/office/drawing/2014/main" id="{98254650-CED1-B649-B056-77BE59F9E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3" y="1525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5" name="Line 248">
                  <a:extLst>
                    <a:ext uri="{FF2B5EF4-FFF2-40B4-BE49-F238E27FC236}">
                      <a16:creationId xmlns:a16="http://schemas.microsoft.com/office/drawing/2014/main" id="{992BF607-396B-9B48-9969-5B4DF3AC81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4" y="2568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6" name="Line 249">
                  <a:extLst>
                    <a:ext uri="{FF2B5EF4-FFF2-40B4-BE49-F238E27FC236}">
                      <a16:creationId xmlns:a16="http://schemas.microsoft.com/office/drawing/2014/main" id="{FCD5D7A2-D6A9-9540-88ED-B3247159B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3" y="2568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7" name="Line 250">
                  <a:extLst>
                    <a:ext uri="{FF2B5EF4-FFF2-40B4-BE49-F238E27FC236}">
                      <a16:creationId xmlns:a16="http://schemas.microsoft.com/office/drawing/2014/main" id="{F36EEDFF-8695-2C46-9935-48CD86D2A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3" y="2432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8" name="Line 251">
                  <a:extLst>
                    <a:ext uri="{FF2B5EF4-FFF2-40B4-BE49-F238E27FC236}">
                      <a16:creationId xmlns:a16="http://schemas.microsoft.com/office/drawing/2014/main" id="{C22BE301-46FF-6144-A13D-35A374F93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15" y="2432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29" name="Line 252">
                  <a:extLst>
                    <a:ext uri="{FF2B5EF4-FFF2-40B4-BE49-F238E27FC236}">
                      <a16:creationId xmlns:a16="http://schemas.microsoft.com/office/drawing/2014/main" id="{CFFA472A-BD17-404C-9DB5-BE011406DA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15" y="2296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0" name="Line 253">
                  <a:extLst>
                    <a:ext uri="{FF2B5EF4-FFF2-40B4-BE49-F238E27FC236}">
                      <a16:creationId xmlns:a16="http://schemas.microsoft.com/office/drawing/2014/main" id="{7226464B-799F-6D40-BD86-AB21E007D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6" y="2296"/>
                  <a:ext cx="49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1" name="Line 254">
                  <a:extLst>
                    <a:ext uri="{FF2B5EF4-FFF2-40B4-BE49-F238E27FC236}">
                      <a16:creationId xmlns:a16="http://schemas.microsoft.com/office/drawing/2014/main" id="{7EB93B45-EC18-4B47-9571-7FD2DCA81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6" y="2205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2" name="Line 255">
                  <a:extLst>
                    <a:ext uri="{FF2B5EF4-FFF2-40B4-BE49-F238E27FC236}">
                      <a16:creationId xmlns:a16="http://schemas.microsoft.com/office/drawing/2014/main" id="{4DD73B90-6A99-7E47-9592-62504F248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53" y="2205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3" name="Line 256">
                  <a:extLst>
                    <a:ext uri="{FF2B5EF4-FFF2-40B4-BE49-F238E27FC236}">
                      <a16:creationId xmlns:a16="http://schemas.microsoft.com/office/drawing/2014/main" id="{B0B5155E-BD13-3541-860C-A4BCB0E83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3" y="1979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4" name="Line 257">
                  <a:extLst>
                    <a:ext uri="{FF2B5EF4-FFF2-40B4-BE49-F238E27FC236}">
                      <a16:creationId xmlns:a16="http://schemas.microsoft.com/office/drawing/2014/main" id="{58252CF0-E97F-B64F-832E-6507723AD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2" y="197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5" name="Line 258">
                  <a:extLst>
                    <a:ext uri="{FF2B5EF4-FFF2-40B4-BE49-F238E27FC236}">
                      <a16:creationId xmlns:a16="http://schemas.microsoft.com/office/drawing/2014/main" id="{56FE970D-8040-4C44-BBDB-3EE12B072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2" y="1797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6" name="Line 259">
                  <a:extLst>
                    <a:ext uri="{FF2B5EF4-FFF2-40B4-BE49-F238E27FC236}">
                      <a16:creationId xmlns:a16="http://schemas.microsoft.com/office/drawing/2014/main" id="{1189C8E8-4CF4-7145-878B-BE0483276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6" y="1797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37" name="Line 260">
                  <a:extLst>
                    <a:ext uri="{FF2B5EF4-FFF2-40B4-BE49-F238E27FC236}">
                      <a16:creationId xmlns:a16="http://schemas.microsoft.com/office/drawing/2014/main" id="{1D71FA53-CCD9-864A-9269-C7D79A8A7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36" y="1525"/>
                  <a:ext cx="0" cy="2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00552" name="Line 261">
                <a:extLst>
                  <a:ext uri="{FF2B5EF4-FFF2-40B4-BE49-F238E27FC236}">
                    <a16:creationId xmlns:a16="http://schemas.microsoft.com/office/drawing/2014/main" id="{B34EA903-40C3-D241-9B7B-259B506B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1999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3" name="Line 262">
                <a:extLst>
                  <a:ext uri="{FF2B5EF4-FFF2-40B4-BE49-F238E27FC236}">
                    <a16:creationId xmlns:a16="http://schemas.microsoft.com/office/drawing/2014/main" id="{0BC8E0C3-BE25-6B42-9D92-31E98A860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9" y="1999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4" name="Line 263">
                <a:extLst>
                  <a:ext uri="{FF2B5EF4-FFF2-40B4-BE49-F238E27FC236}">
                    <a16:creationId xmlns:a16="http://schemas.microsoft.com/office/drawing/2014/main" id="{65DB27A2-2488-764E-B536-3027E6371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9" y="1848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5" name="Line 264">
                <a:extLst>
                  <a:ext uri="{FF2B5EF4-FFF2-40B4-BE49-F238E27FC236}">
                    <a16:creationId xmlns:a16="http://schemas.microsoft.com/office/drawing/2014/main" id="{779A0F45-2AF0-204B-AB4D-B5D1C8CC9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9" y="1848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6" name="Line 265">
                <a:extLst>
                  <a:ext uri="{FF2B5EF4-FFF2-40B4-BE49-F238E27FC236}">
                    <a16:creationId xmlns:a16="http://schemas.microsoft.com/office/drawing/2014/main" id="{64AE5CD6-C735-4D41-B3F3-D2317F0E7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175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7" name="Line 266">
                <a:extLst>
                  <a:ext uri="{FF2B5EF4-FFF2-40B4-BE49-F238E27FC236}">
                    <a16:creationId xmlns:a16="http://schemas.microsoft.com/office/drawing/2014/main" id="{06075BEC-229D-AD4C-B6E8-0FC34A73F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8" name="Line 267">
                <a:extLst>
                  <a:ext uri="{FF2B5EF4-FFF2-40B4-BE49-F238E27FC236}">
                    <a16:creationId xmlns:a16="http://schemas.microsoft.com/office/drawing/2014/main" id="{0EDDA84A-ECDB-2641-A28C-C3B1B17F8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59" name="Line 268">
                <a:extLst>
                  <a:ext uri="{FF2B5EF4-FFF2-40B4-BE49-F238E27FC236}">
                    <a16:creationId xmlns:a16="http://schemas.microsoft.com/office/drawing/2014/main" id="{9F5F9922-BEBB-4A45-A1D6-53C3C0FBF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0" name="Line 269">
                <a:extLst>
                  <a:ext uri="{FF2B5EF4-FFF2-40B4-BE49-F238E27FC236}">
                    <a16:creationId xmlns:a16="http://schemas.microsoft.com/office/drawing/2014/main" id="{9E6C4D15-68D5-5A44-B554-1A54D473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1" name="Line 270">
                <a:extLst>
                  <a:ext uri="{FF2B5EF4-FFF2-40B4-BE49-F238E27FC236}">
                    <a16:creationId xmlns:a16="http://schemas.microsoft.com/office/drawing/2014/main" id="{E94D1130-969A-BF44-B3C1-14FCE345D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2" name="Line 271">
                <a:extLst>
                  <a:ext uri="{FF2B5EF4-FFF2-40B4-BE49-F238E27FC236}">
                    <a16:creationId xmlns:a16="http://schemas.microsoft.com/office/drawing/2014/main" id="{A146D1B6-F320-D444-B6B6-E086041C7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3" name="Line 272">
                <a:extLst>
                  <a:ext uri="{FF2B5EF4-FFF2-40B4-BE49-F238E27FC236}">
                    <a16:creationId xmlns:a16="http://schemas.microsoft.com/office/drawing/2014/main" id="{31C8F775-F446-D342-8610-640CD3F28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4" name="Line 273">
                <a:extLst>
                  <a:ext uri="{FF2B5EF4-FFF2-40B4-BE49-F238E27FC236}">
                    <a16:creationId xmlns:a16="http://schemas.microsoft.com/office/drawing/2014/main" id="{486F854E-C8A3-2641-9E41-44D604FB8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5" name="Line 274">
                <a:extLst>
                  <a:ext uri="{FF2B5EF4-FFF2-40B4-BE49-F238E27FC236}">
                    <a16:creationId xmlns:a16="http://schemas.microsoft.com/office/drawing/2014/main" id="{A3915CB3-FA58-F743-9BE4-ED84F1812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6" name="Line 275">
                <a:extLst>
                  <a:ext uri="{FF2B5EF4-FFF2-40B4-BE49-F238E27FC236}">
                    <a16:creationId xmlns:a16="http://schemas.microsoft.com/office/drawing/2014/main" id="{820EA40A-72B2-1845-BD6B-6A5465343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7" name="Line 276">
                <a:extLst>
                  <a:ext uri="{FF2B5EF4-FFF2-40B4-BE49-F238E27FC236}">
                    <a16:creationId xmlns:a16="http://schemas.microsoft.com/office/drawing/2014/main" id="{78A3AA0F-E68F-BF4B-9A54-726A429F3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8" name="Line 277">
                <a:extLst>
                  <a:ext uri="{FF2B5EF4-FFF2-40B4-BE49-F238E27FC236}">
                    <a16:creationId xmlns:a16="http://schemas.microsoft.com/office/drawing/2014/main" id="{5B4A5263-07A3-344E-96D3-34BA5CE9B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69" name="Line 278">
                <a:extLst>
                  <a:ext uri="{FF2B5EF4-FFF2-40B4-BE49-F238E27FC236}">
                    <a16:creationId xmlns:a16="http://schemas.microsoft.com/office/drawing/2014/main" id="{08FACBED-CCAA-E149-87C4-DB7B94678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0" name="Line 279">
                <a:extLst>
                  <a:ext uri="{FF2B5EF4-FFF2-40B4-BE49-F238E27FC236}">
                    <a16:creationId xmlns:a16="http://schemas.microsoft.com/office/drawing/2014/main" id="{87F872BC-6FF9-1E4F-B23A-B5C061C84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1" name="Line 280">
                <a:extLst>
                  <a:ext uri="{FF2B5EF4-FFF2-40B4-BE49-F238E27FC236}">
                    <a16:creationId xmlns:a16="http://schemas.microsoft.com/office/drawing/2014/main" id="{43C7C91D-2D3E-604A-BBFF-AF387961F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2" name="Line 281">
                <a:extLst>
                  <a:ext uri="{FF2B5EF4-FFF2-40B4-BE49-F238E27FC236}">
                    <a16:creationId xmlns:a16="http://schemas.microsoft.com/office/drawing/2014/main" id="{6CD464E3-E94E-1646-B68C-58D0AEB70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3" name="Line 282">
                <a:extLst>
                  <a:ext uri="{FF2B5EF4-FFF2-40B4-BE49-F238E27FC236}">
                    <a16:creationId xmlns:a16="http://schemas.microsoft.com/office/drawing/2014/main" id="{C4158AC5-EAF4-5945-9E9C-71B3065CE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4" name="Line 283">
                <a:extLst>
                  <a:ext uri="{FF2B5EF4-FFF2-40B4-BE49-F238E27FC236}">
                    <a16:creationId xmlns:a16="http://schemas.microsoft.com/office/drawing/2014/main" id="{84E8C93E-0429-274E-8980-BE7DE0AFF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5" name="Line 284">
                <a:extLst>
                  <a:ext uri="{FF2B5EF4-FFF2-40B4-BE49-F238E27FC236}">
                    <a16:creationId xmlns:a16="http://schemas.microsoft.com/office/drawing/2014/main" id="{C19CF7F0-55C8-6B4A-9CF6-90B6D4025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6" name="Line 285">
                <a:extLst>
                  <a:ext uri="{FF2B5EF4-FFF2-40B4-BE49-F238E27FC236}">
                    <a16:creationId xmlns:a16="http://schemas.microsoft.com/office/drawing/2014/main" id="{717D18DF-89F0-3A4B-92B0-66F5ECA6A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7" name="Line 286">
                <a:extLst>
                  <a:ext uri="{FF2B5EF4-FFF2-40B4-BE49-F238E27FC236}">
                    <a16:creationId xmlns:a16="http://schemas.microsoft.com/office/drawing/2014/main" id="{87094D80-DCEF-5C4A-A783-85A378A0F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8" name="Line 287">
                <a:extLst>
                  <a:ext uri="{FF2B5EF4-FFF2-40B4-BE49-F238E27FC236}">
                    <a16:creationId xmlns:a16="http://schemas.microsoft.com/office/drawing/2014/main" id="{F1B8BAFD-6CCF-534E-8F5C-E6DE23F42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79" name="Line 288">
                <a:extLst>
                  <a:ext uri="{FF2B5EF4-FFF2-40B4-BE49-F238E27FC236}">
                    <a16:creationId xmlns:a16="http://schemas.microsoft.com/office/drawing/2014/main" id="{9FAF5D10-D4C8-A143-9BE2-B09664755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0" name="Line 289">
                <a:extLst>
                  <a:ext uri="{FF2B5EF4-FFF2-40B4-BE49-F238E27FC236}">
                    <a16:creationId xmlns:a16="http://schemas.microsoft.com/office/drawing/2014/main" id="{C37567C4-B144-0D41-ACD6-CB89E1B8E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1" name="Line 290">
                <a:extLst>
                  <a:ext uri="{FF2B5EF4-FFF2-40B4-BE49-F238E27FC236}">
                    <a16:creationId xmlns:a16="http://schemas.microsoft.com/office/drawing/2014/main" id="{6B5516F2-16FD-7E47-9A0B-912DA29B9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2" name="Line 291">
                <a:extLst>
                  <a:ext uri="{FF2B5EF4-FFF2-40B4-BE49-F238E27FC236}">
                    <a16:creationId xmlns:a16="http://schemas.microsoft.com/office/drawing/2014/main" id="{64044E07-1376-6A4A-8FC0-292FE5E8B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3" name="Line 292">
                <a:extLst>
                  <a:ext uri="{FF2B5EF4-FFF2-40B4-BE49-F238E27FC236}">
                    <a16:creationId xmlns:a16="http://schemas.microsoft.com/office/drawing/2014/main" id="{630DDAD1-2A5E-5343-A2EA-87931369D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4" name="Line 293">
                <a:extLst>
                  <a:ext uri="{FF2B5EF4-FFF2-40B4-BE49-F238E27FC236}">
                    <a16:creationId xmlns:a16="http://schemas.microsoft.com/office/drawing/2014/main" id="{1BC0363A-28B8-B041-90DD-102C470BA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5" name="Line 294">
                <a:extLst>
                  <a:ext uri="{FF2B5EF4-FFF2-40B4-BE49-F238E27FC236}">
                    <a16:creationId xmlns:a16="http://schemas.microsoft.com/office/drawing/2014/main" id="{2C16B13C-CBBE-D64B-AB5B-D6A77DC3E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6" name="Line 295">
                <a:extLst>
                  <a:ext uri="{FF2B5EF4-FFF2-40B4-BE49-F238E27FC236}">
                    <a16:creationId xmlns:a16="http://schemas.microsoft.com/office/drawing/2014/main" id="{D935D39F-8EDD-4E49-8F73-3BC6304B3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7" name="Line 296">
                <a:extLst>
                  <a:ext uri="{FF2B5EF4-FFF2-40B4-BE49-F238E27FC236}">
                    <a16:creationId xmlns:a16="http://schemas.microsoft.com/office/drawing/2014/main" id="{60259562-F09E-674A-BDD5-176E3821F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8" name="Line 297">
                <a:extLst>
                  <a:ext uri="{FF2B5EF4-FFF2-40B4-BE49-F238E27FC236}">
                    <a16:creationId xmlns:a16="http://schemas.microsoft.com/office/drawing/2014/main" id="{00923818-8A1C-BA46-A59B-3619E9C21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89" name="Line 298">
                <a:extLst>
                  <a:ext uri="{FF2B5EF4-FFF2-40B4-BE49-F238E27FC236}">
                    <a16:creationId xmlns:a16="http://schemas.microsoft.com/office/drawing/2014/main" id="{C2141823-AF49-6849-9A84-B0A14A1BF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0" name="Line 299">
                <a:extLst>
                  <a:ext uri="{FF2B5EF4-FFF2-40B4-BE49-F238E27FC236}">
                    <a16:creationId xmlns:a16="http://schemas.microsoft.com/office/drawing/2014/main" id="{D2F9C929-3C90-DC45-91E8-20500BD2D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1" name="Line 300">
                <a:extLst>
                  <a:ext uri="{FF2B5EF4-FFF2-40B4-BE49-F238E27FC236}">
                    <a16:creationId xmlns:a16="http://schemas.microsoft.com/office/drawing/2014/main" id="{6B004E25-5679-824E-9431-DF335FDC6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2" name="Line 301">
                <a:extLst>
                  <a:ext uri="{FF2B5EF4-FFF2-40B4-BE49-F238E27FC236}">
                    <a16:creationId xmlns:a16="http://schemas.microsoft.com/office/drawing/2014/main" id="{FC68F913-4E9B-584E-83C5-4D1245B4C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3" name="Line 302">
                <a:extLst>
                  <a:ext uri="{FF2B5EF4-FFF2-40B4-BE49-F238E27FC236}">
                    <a16:creationId xmlns:a16="http://schemas.microsoft.com/office/drawing/2014/main" id="{66FC4201-DA41-4F4E-B2D6-75E5761EA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4" name="Line 303">
                <a:extLst>
                  <a:ext uri="{FF2B5EF4-FFF2-40B4-BE49-F238E27FC236}">
                    <a16:creationId xmlns:a16="http://schemas.microsoft.com/office/drawing/2014/main" id="{DF77C7D8-B240-9F44-AC6D-69E5B47D9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5" name="Line 304">
                <a:extLst>
                  <a:ext uri="{FF2B5EF4-FFF2-40B4-BE49-F238E27FC236}">
                    <a16:creationId xmlns:a16="http://schemas.microsoft.com/office/drawing/2014/main" id="{656B963B-455A-0D47-8EB5-3D76332EA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6" name="Line 305">
                <a:extLst>
                  <a:ext uri="{FF2B5EF4-FFF2-40B4-BE49-F238E27FC236}">
                    <a16:creationId xmlns:a16="http://schemas.microsoft.com/office/drawing/2014/main" id="{50FD51B8-A894-E34B-AF51-8EC657A1D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7" name="Line 306">
                <a:extLst>
                  <a:ext uri="{FF2B5EF4-FFF2-40B4-BE49-F238E27FC236}">
                    <a16:creationId xmlns:a16="http://schemas.microsoft.com/office/drawing/2014/main" id="{ADA3E965-6CB5-B049-BFE6-FBF74770A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8" name="Line 307">
                <a:extLst>
                  <a:ext uri="{FF2B5EF4-FFF2-40B4-BE49-F238E27FC236}">
                    <a16:creationId xmlns:a16="http://schemas.microsoft.com/office/drawing/2014/main" id="{19D8F84B-4441-634D-AD00-8C73D5F2D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599" name="Line 308">
                <a:extLst>
                  <a:ext uri="{FF2B5EF4-FFF2-40B4-BE49-F238E27FC236}">
                    <a16:creationId xmlns:a16="http://schemas.microsoft.com/office/drawing/2014/main" id="{1054E600-1193-FF4E-B467-75980EDF3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0" name="Line 309">
                <a:extLst>
                  <a:ext uri="{FF2B5EF4-FFF2-40B4-BE49-F238E27FC236}">
                    <a16:creationId xmlns:a16="http://schemas.microsoft.com/office/drawing/2014/main" id="{AC4C9B87-2D08-5845-ABD4-AFA5499A6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1" name="Line 310">
                <a:extLst>
                  <a:ext uri="{FF2B5EF4-FFF2-40B4-BE49-F238E27FC236}">
                    <a16:creationId xmlns:a16="http://schemas.microsoft.com/office/drawing/2014/main" id="{EE6D57A2-918C-F948-9F14-DE7E4FAD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2" name="Line 311">
                <a:extLst>
                  <a:ext uri="{FF2B5EF4-FFF2-40B4-BE49-F238E27FC236}">
                    <a16:creationId xmlns:a16="http://schemas.microsoft.com/office/drawing/2014/main" id="{F1B5D99B-6BDA-FE48-A82E-51E0E7441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3" name="Line 312">
                <a:extLst>
                  <a:ext uri="{FF2B5EF4-FFF2-40B4-BE49-F238E27FC236}">
                    <a16:creationId xmlns:a16="http://schemas.microsoft.com/office/drawing/2014/main" id="{0EC80CEA-73EC-3C42-BBF4-CC20B76CF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4" name="Line 313">
                <a:extLst>
                  <a:ext uri="{FF2B5EF4-FFF2-40B4-BE49-F238E27FC236}">
                    <a16:creationId xmlns:a16="http://schemas.microsoft.com/office/drawing/2014/main" id="{A5B4A9FC-2012-5545-A35C-1508FE75D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5" name="Line 314">
                <a:extLst>
                  <a:ext uri="{FF2B5EF4-FFF2-40B4-BE49-F238E27FC236}">
                    <a16:creationId xmlns:a16="http://schemas.microsoft.com/office/drawing/2014/main" id="{F697C173-8F33-8A48-ACCB-DE061DBC2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6" name="Line 315">
                <a:extLst>
                  <a:ext uri="{FF2B5EF4-FFF2-40B4-BE49-F238E27FC236}">
                    <a16:creationId xmlns:a16="http://schemas.microsoft.com/office/drawing/2014/main" id="{4DB9A974-0724-874E-B8BB-595F582AA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7" name="Line 316">
                <a:extLst>
                  <a:ext uri="{FF2B5EF4-FFF2-40B4-BE49-F238E27FC236}">
                    <a16:creationId xmlns:a16="http://schemas.microsoft.com/office/drawing/2014/main" id="{2C1244AA-BF46-7A4B-B257-61F5AF973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8" name="Line 317">
                <a:extLst>
                  <a:ext uri="{FF2B5EF4-FFF2-40B4-BE49-F238E27FC236}">
                    <a16:creationId xmlns:a16="http://schemas.microsoft.com/office/drawing/2014/main" id="{A0755B5A-D880-C342-BB31-FDF38DF8B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09" name="Line 318">
                <a:extLst>
                  <a:ext uri="{FF2B5EF4-FFF2-40B4-BE49-F238E27FC236}">
                    <a16:creationId xmlns:a16="http://schemas.microsoft.com/office/drawing/2014/main" id="{6F6D20E1-23CD-BC47-A158-7AABBECA5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0" name="Line 319">
                <a:extLst>
                  <a:ext uri="{FF2B5EF4-FFF2-40B4-BE49-F238E27FC236}">
                    <a16:creationId xmlns:a16="http://schemas.microsoft.com/office/drawing/2014/main" id="{79F0D335-F1BA-3640-A95B-1C4E55532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1" name="Line 320">
                <a:extLst>
                  <a:ext uri="{FF2B5EF4-FFF2-40B4-BE49-F238E27FC236}">
                    <a16:creationId xmlns:a16="http://schemas.microsoft.com/office/drawing/2014/main" id="{8445657F-C4BB-3947-81A3-6AF7C350E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2" name="Line 321">
                <a:extLst>
                  <a:ext uri="{FF2B5EF4-FFF2-40B4-BE49-F238E27FC236}">
                    <a16:creationId xmlns:a16="http://schemas.microsoft.com/office/drawing/2014/main" id="{814882AC-3576-634A-AA6F-77C070A1B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3" name="Line 322">
                <a:extLst>
                  <a:ext uri="{FF2B5EF4-FFF2-40B4-BE49-F238E27FC236}">
                    <a16:creationId xmlns:a16="http://schemas.microsoft.com/office/drawing/2014/main" id="{5DDBFB61-3F73-AC44-B419-BCD513E4A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4" name="Line 323">
                <a:extLst>
                  <a:ext uri="{FF2B5EF4-FFF2-40B4-BE49-F238E27FC236}">
                    <a16:creationId xmlns:a16="http://schemas.microsoft.com/office/drawing/2014/main" id="{121EC760-DCC2-FC4D-9153-F1849FECD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5" name="Line 324">
                <a:extLst>
                  <a:ext uri="{FF2B5EF4-FFF2-40B4-BE49-F238E27FC236}">
                    <a16:creationId xmlns:a16="http://schemas.microsoft.com/office/drawing/2014/main" id="{1AF9B3E9-E6DB-DB4C-9F1C-1C171FA47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6" name="Line 325">
                <a:extLst>
                  <a:ext uri="{FF2B5EF4-FFF2-40B4-BE49-F238E27FC236}">
                    <a16:creationId xmlns:a16="http://schemas.microsoft.com/office/drawing/2014/main" id="{C0C58891-F0D4-C445-B30D-946C9943F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7" name="Line 326">
                <a:extLst>
                  <a:ext uri="{FF2B5EF4-FFF2-40B4-BE49-F238E27FC236}">
                    <a16:creationId xmlns:a16="http://schemas.microsoft.com/office/drawing/2014/main" id="{7BF468CC-7503-CA49-B88F-FEC2099E4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8" name="Line 327">
                <a:extLst>
                  <a:ext uri="{FF2B5EF4-FFF2-40B4-BE49-F238E27FC236}">
                    <a16:creationId xmlns:a16="http://schemas.microsoft.com/office/drawing/2014/main" id="{197D5584-FEDD-F943-A6A1-11B355021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19" name="Line 328">
                <a:extLst>
                  <a:ext uri="{FF2B5EF4-FFF2-40B4-BE49-F238E27FC236}">
                    <a16:creationId xmlns:a16="http://schemas.microsoft.com/office/drawing/2014/main" id="{A8B356BA-9D8E-974A-96F4-0B5198D78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0" name="Line 329">
                <a:extLst>
                  <a:ext uri="{FF2B5EF4-FFF2-40B4-BE49-F238E27FC236}">
                    <a16:creationId xmlns:a16="http://schemas.microsoft.com/office/drawing/2014/main" id="{88148843-91AF-B54A-A93B-EA65935D5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1" name="Line 330">
                <a:extLst>
                  <a:ext uri="{FF2B5EF4-FFF2-40B4-BE49-F238E27FC236}">
                    <a16:creationId xmlns:a16="http://schemas.microsoft.com/office/drawing/2014/main" id="{BEBF8FA4-F9DB-9848-AE43-B2A56EDEE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2" name="Line 331">
                <a:extLst>
                  <a:ext uri="{FF2B5EF4-FFF2-40B4-BE49-F238E27FC236}">
                    <a16:creationId xmlns:a16="http://schemas.microsoft.com/office/drawing/2014/main" id="{6453B5A8-8AB6-F445-857C-FA49CEFCD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3" name="Line 332">
                <a:extLst>
                  <a:ext uri="{FF2B5EF4-FFF2-40B4-BE49-F238E27FC236}">
                    <a16:creationId xmlns:a16="http://schemas.microsoft.com/office/drawing/2014/main" id="{A50A0CE2-6376-EF45-9BD9-1BCEA2B2D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4" name="Line 333">
                <a:extLst>
                  <a:ext uri="{FF2B5EF4-FFF2-40B4-BE49-F238E27FC236}">
                    <a16:creationId xmlns:a16="http://schemas.microsoft.com/office/drawing/2014/main" id="{EC91EE33-AD9D-5E46-8615-02AA7015B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5" name="Line 334">
                <a:extLst>
                  <a:ext uri="{FF2B5EF4-FFF2-40B4-BE49-F238E27FC236}">
                    <a16:creationId xmlns:a16="http://schemas.microsoft.com/office/drawing/2014/main" id="{229C5EE7-05B4-4C48-8FC0-810267C71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6" name="Line 335">
                <a:extLst>
                  <a:ext uri="{FF2B5EF4-FFF2-40B4-BE49-F238E27FC236}">
                    <a16:creationId xmlns:a16="http://schemas.microsoft.com/office/drawing/2014/main" id="{BE3830A4-05F2-C944-A6F9-64E28AB97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7" name="Line 336">
                <a:extLst>
                  <a:ext uri="{FF2B5EF4-FFF2-40B4-BE49-F238E27FC236}">
                    <a16:creationId xmlns:a16="http://schemas.microsoft.com/office/drawing/2014/main" id="{669C65A8-7F11-604C-9416-62403ECD5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8" name="Line 337">
                <a:extLst>
                  <a:ext uri="{FF2B5EF4-FFF2-40B4-BE49-F238E27FC236}">
                    <a16:creationId xmlns:a16="http://schemas.microsoft.com/office/drawing/2014/main" id="{A4FD54D6-355F-7548-ACDD-0CEC4C3A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29" name="Line 338">
                <a:extLst>
                  <a:ext uri="{FF2B5EF4-FFF2-40B4-BE49-F238E27FC236}">
                    <a16:creationId xmlns:a16="http://schemas.microsoft.com/office/drawing/2014/main" id="{464B3553-242E-5E47-A859-9CEE7B17B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0" name="Line 339">
                <a:extLst>
                  <a:ext uri="{FF2B5EF4-FFF2-40B4-BE49-F238E27FC236}">
                    <a16:creationId xmlns:a16="http://schemas.microsoft.com/office/drawing/2014/main" id="{362E9AA4-CE5B-5247-B28D-9A8856C2B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1" name="Line 340">
                <a:extLst>
                  <a:ext uri="{FF2B5EF4-FFF2-40B4-BE49-F238E27FC236}">
                    <a16:creationId xmlns:a16="http://schemas.microsoft.com/office/drawing/2014/main" id="{955734A7-F2E9-614F-BC05-96FF78FA1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2" name="Line 341">
                <a:extLst>
                  <a:ext uri="{FF2B5EF4-FFF2-40B4-BE49-F238E27FC236}">
                    <a16:creationId xmlns:a16="http://schemas.microsoft.com/office/drawing/2014/main" id="{5C22DC00-1D35-114F-BE79-EFF0DE9D3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3" name="Line 342">
                <a:extLst>
                  <a:ext uri="{FF2B5EF4-FFF2-40B4-BE49-F238E27FC236}">
                    <a16:creationId xmlns:a16="http://schemas.microsoft.com/office/drawing/2014/main" id="{0A1DE007-52A1-3E4F-8944-A9729359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4" name="Line 343">
                <a:extLst>
                  <a:ext uri="{FF2B5EF4-FFF2-40B4-BE49-F238E27FC236}">
                    <a16:creationId xmlns:a16="http://schemas.microsoft.com/office/drawing/2014/main" id="{C80F60E0-F5CA-7C4B-8547-A3A24695D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5" name="Line 344">
                <a:extLst>
                  <a:ext uri="{FF2B5EF4-FFF2-40B4-BE49-F238E27FC236}">
                    <a16:creationId xmlns:a16="http://schemas.microsoft.com/office/drawing/2014/main" id="{5F40E93A-3256-BF40-B789-14044ABAE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6" name="Line 345">
                <a:extLst>
                  <a:ext uri="{FF2B5EF4-FFF2-40B4-BE49-F238E27FC236}">
                    <a16:creationId xmlns:a16="http://schemas.microsoft.com/office/drawing/2014/main" id="{C6E80B04-9319-F74F-8F0D-2AE616815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7" name="Line 346">
                <a:extLst>
                  <a:ext uri="{FF2B5EF4-FFF2-40B4-BE49-F238E27FC236}">
                    <a16:creationId xmlns:a16="http://schemas.microsoft.com/office/drawing/2014/main" id="{500B80C5-37F5-DD47-814D-B2AFDDF82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8" name="Line 347">
                <a:extLst>
                  <a:ext uri="{FF2B5EF4-FFF2-40B4-BE49-F238E27FC236}">
                    <a16:creationId xmlns:a16="http://schemas.microsoft.com/office/drawing/2014/main" id="{4D7D423D-2154-5146-B9D4-D72983373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39" name="Line 348">
                <a:extLst>
                  <a:ext uri="{FF2B5EF4-FFF2-40B4-BE49-F238E27FC236}">
                    <a16:creationId xmlns:a16="http://schemas.microsoft.com/office/drawing/2014/main" id="{A7B9A2FD-8B4F-5243-B77B-8BD280C11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0" name="Line 349">
                <a:extLst>
                  <a:ext uri="{FF2B5EF4-FFF2-40B4-BE49-F238E27FC236}">
                    <a16:creationId xmlns:a16="http://schemas.microsoft.com/office/drawing/2014/main" id="{CF683AAB-48D2-A445-BACB-505010A38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1" name="Line 350">
                <a:extLst>
                  <a:ext uri="{FF2B5EF4-FFF2-40B4-BE49-F238E27FC236}">
                    <a16:creationId xmlns:a16="http://schemas.microsoft.com/office/drawing/2014/main" id="{79193685-14EA-904E-933A-A447F713B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2" name="Line 351">
                <a:extLst>
                  <a:ext uri="{FF2B5EF4-FFF2-40B4-BE49-F238E27FC236}">
                    <a16:creationId xmlns:a16="http://schemas.microsoft.com/office/drawing/2014/main" id="{0565F0CC-E22C-C447-A289-1CB6E10D8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3" name="Line 352">
                <a:extLst>
                  <a:ext uri="{FF2B5EF4-FFF2-40B4-BE49-F238E27FC236}">
                    <a16:creationId xmlns:a16="http://schemas.microsoft.com/office/drawing/2014/main" id="{9E17CBFE-4A7A-E84D-863C-D0672A0F6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4" name="Line 353">
                <a:extLst>
                  <a:ext uri="{FF2B5EF4-FFF2-40B4-BE49-F238E27FC236}">
                    <a16:creationId xmlns:a16="http://schemas.microsoft.com/office/drawing/2014/main" id="{4D416212-11C1-4543-A331-DDE89CF78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5" name="Line 354">
                <a:extLst>
                  <a:ext uri="{FF2B5EF4-FFF2-40B4-BE49-F238E27FC236}">
                    <a16:creationId xmlns:a16="http://schemas.microsoft.com/office/drawing/2014/main" id="{5C6D7790-D1CA-ED4C-9A78-3E226E779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6" name="Line 355">
                <a:extLst>
                  <a:ext uri="{FF2B5EF4-FFF2-40B4-BE49-F238E27FC236}">
                    <a16:creationId xmlns:a16="http://schemas.microsoft.com/office/drawing/2014/main" id="{D020B33F-2CBD-E24A-BB88-93C43CFFE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7" name="Line 356">
                <a:extLst>
                  <a:ext uri="{FF2B5EF4-FFF2-40B4-BE49-F238E27FC236}">
                    <a16:creationId xmlns:a16="http://schemas.microsoft.com/office/drawing/2014/main" id="{FDAD5873-1ACE-7E4A-A279-0D465FAC2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8" name="Line 357">
                <a:extLst>
                  <a:ext uri="{FF2B5EF4-FFF2-40B4-BE49-F238E27FC236}">
                    <a16:creationId xmlns:a16="http://schemas.microsoft.com/office/drawing/2014/main" id="{CAE7B93F-460F-9E40-9873-AD3DF6E8F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49" name="Line 358">
                <a:extLst>
                  <a:ext uri="{FF2B5EF4-FFF2-40B4-BE49-F238E27FC236}">
                    <a16:creationId xmlns:a16="http://schemas.microsoft.com/office/drawing/2014/main" id="{A4012888-4467-5049-BE1E-3D4C274BF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0" name="Line 359">
                <a:extLst>
                  <a:ext uri="{FF2B5EF4-FFF2-40B4-BE49-F238E27FC236}">
                    <a16:creationId xmlns:a16="http://schemas.microsoft.com/office/drawing/2014/main" id="{9C7C899D-4FB1-9D41-97EC-9DD42E552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1" name="Line 360">
                <a:extLst>
                  <a:ext uri="{FF2B5EF4-FFF2-40B4-BE49-F238E27FC236}">
                    <a16:creationId xmlns:a16="http://schemas.microsoft.com/office/drawing/2014/main" id="{DFEC52D7-D183-2049-AE19-496BD8C10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2" name="Line 361">
                <a:extLst>
                  <a:ext uri="{FF2B5EF4-FFF2-40B4-BE49-F238E27FC236}">
                    <a16:creationId xmlns:a16="http://schemas.microsoft.com/office/drawing/2014/main" id="{5309FBEB-72FF-584C-A2E9-69B6E67A9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3" name="Line 362">
                <a:extLst>
                  <a:ext uri="{FF2B5EF4-FFF2-40B4-BE49-F238E27FC236}">
                    <a16:creationId xmlns:a16="http://schemas.microsoft.com/office/drawing/2014/main" id="{FC0E51D5-B0FF-EB4E-9629-A572651D1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4" name="Line 363">
                <a:extLst>
                  <a:ext uri="{FF2B5EF4-FFF2-40B4-BE49-F238E27FC236}">
                    <a16:creationId xmlns:a16="http://schemas.microsoft.com/office/drawing/2014/main" id="{91B34CA6-DF75-9C4E-AF71-0611DD40E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5" name="Line 364">
                <a:extLst>
                  <a:ext uri="{FF2B5EF4-FFF2-40B4-BE49-F238E27FC236}">
                    <a16:creationId xmlns:a16="http://schemas.microsoft.com/office/drawing/2014/main" id="{5B03BC1A-9F3A-7E4D-BE4F-BCEE33579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6" name="Line 365">
                <a:extLst>
                  <a:ext uri="{FF2B5EF4-FFF2-40B4-BE49-F238E27FC236}">
                    <a16:creationId xmlns:a16="http://schemas.microsoft.com/office/drawing/2014/main" id="{D0EB76AC-E0A8-3148-AE21-9B3E9BD65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7" name="Line 366">
                <a:extLst>
                  <a:ext uri="{FF2B5EF4-FFF2-40B4-BE49-F238E27FC236}">
                    <a16:creationId xmlns:a16="http://schemas.microsoft.com/office/drawing/2014/main" id="{52871238-6DDD-6C46-8D5C-79E651626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8" name="Line 367">
                <a:extLst>
                  <a:ext uri="{FF2B5EF4-FFF2-40B4-BE49-F238E27FC236}">
                    <a16:creationId xmlns:a16="http://schemas.microsoft.com/office/drawing/2014/main" id="{6D5E0EB4-2A50-0640-A3CD-F5FE11E97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59" name="Line 368">
                <a:extLst>
                  <a:ext uri="{FF2B5EF4-FFF2-40B4-BE49-F238E27FC236}">
                    <a16:creationId xmlns:a16="http://schemas.microsoft.com/office/drawing/2014/main" id="{3364EE3C-816F-8F42-BA6E-0A8CF9B05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0" name="Line 369">
                <a:extLst>
                  <a:ext uri="{FF2B5EF4-FFF2-40B4-BE49-F238E27FC236}">
                    <a16:creationId xmlns:a16="http://schemas.microsoft.com/office/drawing/2014/main" id="{00AE8812-BBB0-A548-AB8A-0F93BAFD5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1" name="Line 370">
                <a:extLst>
                  <a:ext uri="{FF2B5EF4-FFF2-40B4-BE49-F238E27FC236}">
                    <a16:creationId xmlns:a16="http://schemas.microsoft.com/office/drawing/2014/main" id="{0E19BEF1-0958-6E4F-8075-58B8A4273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2" name="Line 371">
                <a:extLst>
                  <a:ext uri="{FF2B5EF4-FFF2-40B4-BE49-F238E27FC236}">
                    <a16:creationId xmlns:a16="http://schemas.microsoft.com/office/drawing/2014/main" id="{1E9D327D-AD6F-9C44-9874-10E79CC2D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3" name="Line 372">
                <a:extLst>
                  <a:ext uri="{FF2B5EF4-FFF2-40B4-BE49-F238E27FC236}">
                    <a16:creationId xmlns:a16="http://schemas.microsoft.com/office/drawing/2014/main" id="{1E78B4A4-FA76-4447-81BB-13A407006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4" name="Line 373">
                <a:extLst>
                  <a:ext uri="{FF2B5EF4-FFF2-40B4-BE49-F238E27FC236}">
                    <a16:creationId xmlns:a16="http://schemas.microsoft.com/office/drawing/2014/main" id="{133B6116-3C2C-2749-AAAD-EEBB92A02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5" name="Line 374">
                <a:extLst>
                  <a:ext uri="{FF2B5EF4-FFF2-40B4-BE49-F238E27FC236}">
                    <a16:creationId xmlns:a16="http://schemas.microsoft.com/office/drawing/2014/main" id="{969376F4-F7D9-3040-83CF-5F389379E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6" name="Line 375">
                <a:extLst>
                  <a:ext uri="{FF2B5EF4-FFF2-40B4-BE49-F238E27FC236}">
                    <a16:creationId xmlns:a16="http://schemas.microsoft.com/office/drawing/2014/main" id="{3887E06A-98BF-324D-8CC1-DFF777E02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7" name="Line 376">
                <a:extLst>
                  <a:ext uri="{FF2B5EF4-FFF2-40B4-BE49-F238E27FC236}">
                    <a16:creationId xmlns:a16="http://schemas.microsoft.com/office/drawing/2014/main" id="{F0F1D72F-F22E-474A-A16D-1AC481334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8" name="Line 377">
                <a:extLst>
                  <a:ext uri="{FF2B5EF4-FFF2-40B4-BE49-F238E27FC236}">
                    <a16:creationId xmlns:a16="http://schemas.microsoft.com/office/drawing/2014/main" id="{7DFBAE4B-1064-4A47-BB76-5851BC84E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69" name="Line 378">
                <a:extLst>
                  <a:ext uri="{FF2B5EF4-FFF2-40B4-BE49-F238E27FC236}">
                    <a16:creationId xmlns:a16="http://schemas.microsoft.com/office/drawing/2014/main" id="{AE3F58E8-9E80-B64B-BC97-E4AD3C7CB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0" name="Line 379">
                <a:extLst>
                  <a:ext uri="{FF2B5EF4-FFF2-40B4-BE49-F238E27FC236}">
                    <a16:creationId xmlns:a16="http://schemas.microsoft.com/office/drawing/2014/main" id="{9E500EAE-D356-9348-ACD1-685E5C307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1" name="Line 380">
                <a:extLst>
                  <a:ext uri="{FF2B5EF4-FFF2-40B4-BE49-F238E27FC236}">
                    <a16:creationId xmlns:a16="http://schemas.microsoft.com/office/drawing/2014/main" id="{E79A129C-CC47-1240-BA59-42D28E94F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2" name="Line 381">
                <a:extLst>
                  <a:ext uri="{FF2B5EF4-FFF2-40B4-BE49-F238E27FC236}">
                    <a16:creationId xmlns:a16="http://schemas.microsoft.com/office/drawing/2014/main" id="{497277C2-6966-A443-8ADD-35F2F401A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3" name="Line 382">
                <a:extLst>
                  <a:ext uri="{FF2B5EF4-FFF2-40B4-BE49-F238E27FC236}">
                    <a16:creationId xmlns:a16="http://schemas.microsoft.com/office/drawing/2014/main" id="{1E9A81E0-2AE8-0D41-BF69-05217579C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4" name="Line 383">
                <a:extLst>
                  <a:ext uri="{FF2B5EF4-FFF2-40B4-BE49-F238E27FC236}">
                    <a16:creationId xmlns:a16="http://schemas.microsoft.com/office/drawing/2014/main" id="{5E1C7CEE-8A21-6040-A461-26F91DEF7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5" name="Line 384">
                <a:extLst>
                  <a:ext uri="{FF2B5EF4-FFF2-40B4-BE49-F238E27FC236}">
                    <a16:creationId xmlns:a16="http://schemas.microsoft.com/office/drawing/2014/main" id="{33D39478-2E26-EB4D-B145-341976E11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6" name="Line 385">
                <a:extLst>
                  <a:ext uri="{FF2B5EF4-FFF2-40B4-BE49-F238E27FC236}">
                    <a16:creationId xmlns:a16="http://schemas.microsoft.com/office/drawing/2014/main" id="{AA29255A-829E-3448-9E87-761040DC3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7" name="Line 386">
                <a:extLst>
                  <a:ext uri="{FF2B5EF4-FFF2-40B4-BE49-F238E27FC236}">
                    <a16:creationId xmlns:a16="http://schemas.microsoft.com/office/drawing/2014/main" id="{E9B28273-072B-7747-ABD9-ECEBFC838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8" name="Line 387">
                <a:extLst>
                  <a:ext uri="{FF2B5EF4-FFF2-40B4-BE49-F238E27FC236}">
                    <a16:creationId xmlns:a16="http://schemas.microsoft.com/office/drawing/2014/main" id="{1774C599-F4CF-6D4F-9DA0-2FE75F2A1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79" name="Line 388">
                <a:extLst>
                  <a:ext uri="{FF2B5EF4-FFF2-40B4-BE49-F238E27FC236}">
                    <a16:creationId xmlns:a16="http://schemas.microsoft.com/office/drawing/2014/main" id="{86F8D317-65F5-4A4C-A671-BB47A9999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0" name="Line 389">
                <a:extLst>
                  <a:ext uri="{FF2B5EF4-FFF2-40B4-BE49-F238E27FC236}">
                    <a16:creationId xmlns:a16="http://schemas.microsoft.com/office/drawing/2014/main" id="{4943ED45-57E5-9B46-8A1F-1D2B6E253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1" name="Line 390">
                <a:extLst>
                  <a:ext uri="{FF2B5EF4-FFF2-40B4-BE49-F238E27FC236}">
                    <a16:creationId xmlns:a16="http://schemas.microsoft.com/office/drawing/2014/main" id="{A24D8B1F-FF84-4A4F-8A35-2586859E6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2" name="Line 391">
                <a:extLst>
                  <a:ext uri="{FF2B5EF4-FFF2-40B4-BE49-F238E27FC236}">
                    <a16:creationId xmlns:a16="http://schemas.microsoft.com/office/drawing/2014/main" id="{1C7F5D47-FBDC-EC4B-8B55-220AA59B8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3" name="Line 392">
                <a:extLst>
                  <a:ext uri="{FF2B5EF4-FFF2-40B4-BE49-F238E27FC236}">
                    <a16:creationId xmlns:a16="http://schemas.microsoft.com/office/drawing/2014/main" id="{3A07B93E-1B72-0D48-93DB-E1702116C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4" name="Line 393">
                <a:extLst>
                  <a:ext uri="{FF2B5EF4-FFF2-40B4-BE49-F238E27FC236}">
                    <a16:creationId xmlns:a16="http://schemas.microsoft.com/office/drawing/2014/main" id="{CC7D9FC8-E73F-894B-91B4-E5912777F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5" name="Line 394">
                <a:extLst>
                  <a:ext uri="{FF2B5EF4-FFF2-40B4-BE49-F238E27FC236}">
                    <a16:creationId xmlns:a16="http://schemas.microsoft.com/office/drawing/2014/main" id="{E64FDDC4-3F07-B641-B77D-79BE97C1F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6" name="Line 395">
                <a:extLst>
                  <a:ext uri="{FF2B5EF4-FFF2-40B4-BE49-F238E27FC236}">
                    <a16:creationId xmlns:a16="http://schemas.microsoft.com/office/drawing/2014/main" id="{3822B646-FDD9-A84D-AF98-4B4B0B06F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7" name="Line 396">
                <a:extLst>
                  <a:ext uri="{FF2B5EF4-FFF2-40B4-BE49-F238E27FC236}">
                    <a16:creationId xmlns:a16="http://schemas.microsoft.com/office/drawing/2014/main" id="{473A10D8-BF13-AB49-B398-2F2D0779E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8" name="Line 397">
                <a:extLst>
                  <a:ext uri="{FF2B5EF4-FFF2-40B4-BE49-F238E27FC236}">
                    <a16:creationId xmlns:a16="http://schemas.microsoft.com/office/drawing/2014/main" id="{FA4524CD-F521-B448-9C61-7324BA6B1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89" name="Line 398">
                <a:extLst>
                  <a:ext uri="{FF2B5EF4-FFF2-40B4-BE49-F238E27FC236}">
                    <a16:creationId xmlns:a16="http://schemas.microsoft.com/office/drawing/2014/main" id="{7FC5D4B2-7D69-AA4B-A085-3C453EC00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0" name="Line 399">
                <a:extLst>
                  <a:ext uri="{FF2B5EF4-FFF2-40B4-BE49-F238E27FC236}">
                    <a16:creationId xmlns:a16="http://schemas.microsoft.com/office/drawing/2014/main" id="{3B67318C-149B-B640-BBD2-15D3A253E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1" name="Line 400">
                <a:extLst>
                  <a:ext uri="{FF2B5EF4-FFF2-40B4-BE49-F238E27FC236}">
                    <a16:creationId xmlns:a16="http://schemas.microsoft.com/office/drawing/2014/main" id="{D976336B-2436-EA4C-9065-B672DEBA1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175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2" name="Line 401">
                <a:extLst>
                  <a:ext uri="{FF2B5EF4-FFF2-40B4-BE49-F238E27FC236}">
                    <a16:creationId xmlns:a16="http://schemas.microsoft.com/office/drawing/2014/main" id="{C47D7799-91B9-6749-B87B-F682BB889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3" name="Line 402">
                <a:extLst>
                  <a:ext uri="{FF2B5EF4-FFF2-40B4-BE49-F238E27FC236}">
                    <a16:creationId xmlns:a16="http://schemas.microsoft.com/office/drawing/2014/main" id="{732604FB-2027-4D40-BAA2-C6C8DA961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4" name="Line 403">
                <a:extLst>
                  <a:ext uri="{FF2B5EF4-FFF2-40B4-BE49-F238E27FC236}">
                    <a16:creationId xmlns:a16="http://schemas.microsoft.com/office/drawing/2014/main" id="{951E469E-48A0-8D40-8875-449944C45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5" name="Line 404">
                <a:extLst>
                  <a:ext uri="{FF2B5EF4-FFF2-40B4-BE49-F238E27FC236}">
                    <a16:creationId xmlns:a16="http://schemas.microsoft.com/office/drawing/2014/main" id="{1800FBBD-0DDB-BA46-8D1A-CFFE4ADCB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6" name="Line 405">
                <a:extLst>
                  <a:ext uri="{FF2B5EF4-FFF2-40B4-BE49-F238E27FC236}">
                    <a16:creationId xmlns:a16="http://schemas.microsoft.com/office/drawing/2014/main" id="{AAB8678E-47E2-3C4B-B92F-5FEE1BFF1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7" name="Line 406">
                <a:extLst>
                  <a:ext uri="{FF2B5EF4-FFF2-40B4-BE49-F238E27FC236}">
                    <a16:creationId xmlns:a16="http://schemas.microsoft.com/office/drawing/2014/main" id="{B6B91630-1F63-EC48-BAAC-F8C16EC1A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8" name="Line 407">
                <a:extLst>
                  <a:ext uri="{FF2B5EF4-FFF2-40B4-BE49-F238E27FC236}">
                    <a16:creationId xmlns:a16="http://schemas.microsoft.com/office/drawing/2014/main" id="{F9C148FE-4377-6244-A8EE-756AA6A05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699" name="Line 408">
                <a:extLst>
                  <a:ext uri="{FF2B5EF4-FFF2-40B4-BE49-F238E27FC236}">
                    <a16:creationId xmlns:a16="http://schemas.microsoft.com/office/drawing/2014/main" id="{A2CDC235-D82A-FE4B-81A1-0AD7395BB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0" name="Line 409">
                <a:extLst>
                  <a:ext uri="{FF2B5EF4-FFF2-40B4-BE49-F238E27FC236}">
                    <a16:creationId xmlns:a16="http://schemas.microsoft.com/office/drawing/2014/main" id="{59491C00-3E86-4E48-B6F4-CE523DEB6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1" name="Line 410">
                <a:extLst>
                  <a:ext uri="{FF2B5EF4-FFF2-40B4-BE49-F238E27FC236}">
                    <a16:creationId xmlns:a16="http://schemas.microsoft.com/office/drawing/2014/main" id="{77DC49A7-5CF3-2844-855C-ED03AC22D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2" name="Line 411">
                <a:extLst>
                  <a:ext uri="{FF2B5EF4-FFF2-40B4-BE49-F238E27FC236}">
                    <a16:creationId xmlns:a16="http://schemas.microsoft.com/office/drawing/2014/main" id="{D3150C9A-3791-3544-9642-BD1F420A3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3" name="Line 412">
                <a:extLst>
                  <a:ext uri="{FF2B5EF4-FFF2-40B4-BE49-F238E27FC236}">
                    <a16:creationId xmlns:a16="http://schemas.microsoft.com/office/drawing/2014/main" id="{57B810C4-B6E7-1040-B429-93B74D7F3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4" name="Line 413">
                <a:extLst>
                  <a:ext uri="{FF2B5EF4-FFF2-40B4-BE49-F238E27FC236}">
                    <a16:creationId xmlns:a16="http://schemas.microsoft.com/office/drawing/2014/main" id="{5FB21877-EB07-254E-86F9-03D5D0127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5" name="Line 414">
                <a:extLst>
                  <a:ext uri="{FF2B5EF4-FFF2-40B4-BE49-F238E27FC236}">
                    <a16:creationId xmlns:a16="http://schemas.microsoft.com/office/drawing/2014/main" id="{60DC6FA6-005F-954B-AF61-8CB122EFC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6" name="Line 415">
                <a:extLst>
                  <a:ext uri="{FF2B5EF4-FFF2-40B4-BE49-F238E27FC236}">
                    <a16:creationId xmlns:a16="http://schemas.microsoft.com/office/drawing/2014/main" id="{D96B4B94-9C29-D647-865A-EF0D655D9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7" name="Line 416">
                <a:extLst>
                  <a:ext uri="{FF2B5EF4-FFF2-40B4-BE49-F238E27FC236}">
                    <a16:creationId xmlns:a16="http://schemas.microsoft.com/office/drawing/2014/main" id="{3F49597E-4D78-1E4F-80B0-9B6C7C0CA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9" y="1848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8" name="Line 417">
                <a:extLst>
                  <a:ext uri="{FF2B5EF4-FFF2-40B4-BE49-F238E27FC236}">
                    <a16:creationId xmlns:a16="http://schemas.microsoft.com/office/drawing/2014/main" id="{C8588A56-D5BF-E044-9779-442A2DB1F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175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09" name="Line 418">
                <a:extLst>
                  <a:ext uri="{FF2B5EF4-FFF2-40B4-BE49-F238E27FC236}">
                    <a16:creationId xmlns:a16="http://schemas.microsoft.com/office/drawing/2014/main" id="{953A69C9-9EC0-BC4C-84F4-EB27A971D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0" name="Line 419">
                <a:extLst>
                  <a:ext uri="{FF2B5EF4-FFF2-40B4-BE49-F238E27FC236}">
                    <a16:creationId xmlns:a16="http://schemas.microsoft.com/office/drawing/2014/main" id="{9BF06C21-0318-8C44-B998-DAE4AF1AD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1" name="Line 420">
                <a:extLst>
                  <a:ext uri="{FF2B5EF4-FFF2-40B4-BE49-F238E27FC236}">
                    <a16:creationId xmlns:a16="http://schemas.microsoft.com/office/drawing/2014/main" id="{EDD0F39A-2E7D-3243-A7B1-84D572D50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2" name="Line 421">
                <a:extLst>
                  <a:ext uri="{FF2B5EF4-FFF2-40B4-BE49-F238E27FC236}">
                    <a16:creationId xmlns:a16="http://schemas.microsoft.com/office/drawing/2014/main" id="{8A8DCDA5-F4A6-584D-9461-F4CCEE1AC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3" name="Line 422">
                <a:extLst>
                  <a:ext uri="{FF2B5EF4-FFF2-40B4-BE49-F238E27FC236}">
                    <a16:creationId xmlns:a16="http://schemas.microsoft.com/office/drawing/2014/main" id="{9DC3B6EF-7D0F-4841-A623-F5908B7F7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4" name="Line 423">
                <a:extLst>
                  <a:ext uri="{FF2B5EF4-FFF2-40B4-BE49-F238E27FC236}">
                    <a16:creationId xmlns:a16="http://schemas.microsoft.com/office/drawing/2014/main" id="{278E42FD-C902-EB4B-B18A-9AE404F1C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5" name="Line 424">
                <a:extLst>
                  <a:ext uri="{FF2B5EF4-FFF2-40B4-BE49-F238E27FC236}">
                    <a16:creationId xmlns:a16="http://schemas.microsoft.com/office/drawing/2014/main" id="{A8EEABA7-5CD6-EA48-AA4B-4E0107A8F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6" name="Line 425">
                <a:extLst>
                  <a:ext uri="{FF2B5EF4-FFF2-40B4-BE49-F238E27FC236}">
                    <a16:creationId xmlns:a16="http://schemas.microsoft.com/office/drawing/2014/main" id="{88D50DE5-57EE-744A-8FD8-061E93D81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7" name="Line 426">
                <a:extLst>
                  <a:ext uri="{FF2B5EF4-FFF2-40B4-BE49-F238E27FC236}">
                    <a16:creationId xmlns:a16="http://schemas.microsoft.com/office/drawing/2014/main" id="{29E642E4-6FC9-7B48-AB00-DCDB09BBA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8" name="Line 427">
                <a:extLst>
                  <a:ext uri="{FF2B5EF4-FFF2-40B4-BE49-F238E27FC236}">
                    <a16:creationId xmlns:a16="http://schemas.microsoft.com/office/drawing/2014/main" id="{4EF652FC-FD27-F044-A18E-4015958A2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19" name="Line 428">
                <a:extLst>
                  <a:ext uri="{FF2B5EF4-FFF2-40B4-BE49-F238E27FC236}">
                    <a16:creationId xmlns:a16="http://schemas.microsoft.com/office/drawing/2014/main" id="{983DDF17-3E93-924B-BE74-F0677AB72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0" name="Line 429">
                <a:extLst>
                  <a:ext uri="{FF2B5EF4-FFF2-40B4-BE49-F238E27FC236}">
                    <a16:creationId xmlns:a16="http://schemas.microsoft.com/office/drawing/2014/main" id="{13C7A993-2F68-0B41-9AF7-027F2C137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1" name="Line 430">
                <a:extLst>
                  <a:ext uri="{FF2B5EF4-FFF2-40B4-BE49-F238E27FC236}">
                    <a16:creationId xmlns:a16="http://schemas.microsoft.com/office/drawing/2014/main" id="{610B2C26-F005-6745-9E0D-129DB4777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2" name="Line 431">
                <a:extLst>
                  <a:ext uri="{FF2B5EF4-FFF2-40B4-BE49-F238E27FC236}">
                    <a16:creationId xmlns:a16="http://schemas.microsoft.com/office/drawing/2014/main" id="{B525BD43-0217-724F-946C-C1A8D710B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3" name="Line 432">
                <a:extLst>
                  <a:ext uri="{FF2B5EF4-FFF2-40B4-BE49-F238E27FC236}">
                    <a16:creationId xmlns:a16="http://schemas.microsoft.com/office/drawing/2014/main" id="{5486F7DD-E6E4-104A-AAEA-AB626668E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4" name="Line 433">
                <a:extLst>
                  <a:ext uri="{FF2B5EF4-FFF2-40B4-BE49-F238E27FC236}">
                    <a16:creationId xmlns:a16="http://schemas.microsoft.com/office/drawing/2014/main" id="{EA9791D1-4268-4746-9504-3C3B4332C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9" y="1848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5" name="Line 434">
                <a:extLst>
                  <a:ext uri="{FF2B5EF4-FFF2-40B4-BE49-F238E27FC236}">
                    <a16:creationId xmlns:a16="http://schemas.microsoft.com/office/drawing/2014/main" id="{E29A041B-39BA-A34A-B169-39601966C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9" y="1848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6" name="Line 435">
                <a:extLst>
                  <a:ext uri="{FF2B5EF4-FFF2-40B4-BE49-F238E27FC236}">
                    <a16:creationId xmlns:a16="http://schemas.microsoft.com/office/drawing/2014/main" id="{D409EC70-B5DE-4349-A3B5-F922267DC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175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7" name="Line 436">
                <a:extLst>
                  <a:ext uri="{FF2B5EF4-FFF2-40B4-BE49-F238E27FC236}">
                    <a16:creationId xmlns:a16="http://schemas.microsoft.com/office/drawing/2014/main" id="{BAF96C47-4C1D-F348-B9CB-386A15139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8" name="Line 437">
                <a:extLst>
                  <a:ext uri="{FF2B5EF4-FFF2-40B4-BE49-F238E27FC236}">
                    <a16:creationId xmlns:a16="http://schemas.microsoft.com/office/drawing/2014/main" id="{7960674A-8BB2-D24D-8F20-9A8CE87A5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29" name="Line 438">
                <a:extLst>
                  <a:ext uri="{FF2B5EF4-FFF2-40B4-BE49-F238E27FC236}">
                    <a16:creationId xmlns:a16="http://schemas.microsoft.com/office/drawing/2014/main" id="{A3441351-583B-4B43-9909-4215F16D6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0" name="Line 439">
                <a:extLst>
                  <a:ext uri="{FF2B5EF4-FFF2-40B4-BE49-F238E27FC236}">
                    <a16:creationId xmlns:a16="http://schemas.microsoft.com/office/drawing/2014/main" id="{C1B07950-8214-194F-B66E-C31FD4D09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1" name="Line 440">
                <a:extLst>
                  <a:ext uri="{FF2B5EF4-FFF2-40B4-BE49-F238E27FC236}">
                    <a16:creationId xmlns:a16="http://schemas.microsoft.com/office/drawing/2014/main" id="{8B4E31DB-CE19-014E-9854-549BFF0EA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2" name="Line 441">
                <a:extLst>
                  <a:ext uri="{FF2B5EF4-FFF2-40B4-BE49-F238E27FC236}">
                    <a16:creationId xmlns:a16="http://schemas.microsoft.com/office/drawing/2014/main" id="{39E3E215-D0EB-834B-8033-0AF264F62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3" name="Line 442">
                <a:extLst>
                  <a:ext uri="{FF2B5EF4-FFF2-40B4-BE49-F238E27FC236}">
                    <a16:creationId xmlns:a16="http://schemas.microsoft.com/office/drawing/2014/main" id="{959F9834-FBE5-1E48-AA20-E82F2EA87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4" name="Line 443">
                <a:extLst>
                  <a:ext uri="{FF2B5EF4-FFF2-40B4-BE49-F238E27FC236}">
                    <a16:creationId xmlns:a16="http://schemas.microsoft.com/office/drawing/2014/main" id="{3605AE6D-8BE3-1F4C-96E1-E5BE65EB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5" name="Line 444">
                <a:extLst>
                  <a:ext uri="{FF2B5EF4-FFF2-40B4-BE49-F238E27FC236}">
                    <a16:creationId xmlns:a16="http://schemas.microsoft.com/office/drawing/2014/main" id="{4D6572A4-784F-C741-AF5B-9F1E96B4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6" name="Line 445">
                <a:extLst>
                  <a:ext uri="{FF2B5EF4-FFF2-40B4-BE49-F238E27FC236}">
                    <a16:creationId xmlns:a16="http://schemas.microsoft.com/office/drawing/2014/main" id="{19DAFFBE-1E6D-DC4A-A3AF-8CF311616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7" name="Line 446">
                <a:extLst>
                  <a:ext uri="{FF2B5EF4-FFF2-40B4-BE49-F238E27FC236}">
                    <a16:creationId xmlns:a16="http://schemas.microsoft.com/office/drawing/2014/main" id="{651B02D3-B812-E34A-89C7-9688A8C6A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8" name="Line 447">
                <a:extLst>
                  <a:ext uri="{FF2B5EF4-FFF2-40B4-BE49-F238E27FC236}">
                    <a16:creationId xmlns:a16="http://schemas.microsoft.com/office/drawing/2014/main" id="{83BCB1A6-E8E4-FA40-A96A-B1D9CED3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39" name="Line 448">
                <a:extLst>
                  <a:ext uri="{FF2B5EF4-FFF2-40B4-BE49-F238E27FC236}">
                    <a16:creationId xmlns:a16="http://schemas.microsoft.com/office/drawing/2014/main" id="{821FEFCF-BD62-224E-A789-38FEB4A0B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0" name="Line 449">
                <a:extLst>
                  <a:ext uri="{FF2B5EF4-FFF2-40B4-BE49-F238E27FC236}">
                    <a16:creationId xmlns:a16="http://schemas.microsoft.com/office/drawing/2014/main" id="{09A19351-85F2-8B46-8487-B26C531D6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1" name="Line 450">
                <a:extLst>
                  <a:ext uri="{FF2B5EF4-FFF2-40B4-BE49-F238E27FC236}">
                    <a16:creationId xmlns:a16="http://schemas.microsoft.com/office/drawing/2014/main" id="{4E9B69BA-0293-E443-9B23-C950638B1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2" name="Line 451">
                <a:extLst>
                  <a:ext uri="{FF2B5EF4-FFF2-40B4-BE49-F238E27FC236}">
                    <a16:creationId xmlns:a16="http://schemas.microsoft.com/office/drawing/2014/main" id="{F4533A20-5A60-9244-BEB5-BB2378F3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9" y="1999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3" name="Line 452">
                <a:extLst>
                  <a:ext uri="{FF2B5EF4-FFF2-40B4-BE49-F238E27FC236}">
                    <a16:creationId xmlns:a16="http://schemas.microsoft.com/office/drawing/2014/main" id="{212BDA30-7FBB-134E-9DAE-83CE27975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9" y="1848"/>
                <a:ext cx="0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4" name="Line 453">
                <a:extLst>
                  <a:ext uri="{FF2B5EF4-FFF2-40B4-BE49-F238E27FC236}">
                    <a16:creationId xmlns:a16="http://schemas.microsoft.com/office/drawing/2014/main" id="{410872BF-8394-D144-A9F3-A294A53F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9" y="1848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5" name="Line 454">
                <a:extLst>
                  <a:ext uri="{FF2B5EF4-FFF2-40B4-BE49-F238E27FC236}">
                    <a16:creationId xmlns:a16="http://schemas.microsoft.com/office/drawing/2014/main" id="{0356862E-5017-CB4A-A7A6-C4D48D4E5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9" y="175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6" name="Line 455">
                <a:extLst>
                  <a:ext uri="{FF2B5EF4-FFF2-40B4-BE49-F238E27FC236}">
                    <a16:creationId xmlns:a16="http://schemas.microsoft.com/office/drawing/2014/main" id="{5ACCA59C-0D97-9045-B751-05AE28A13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8" y="1758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7" name="Line 456">
                <a:extLst>
                  <a:ext uri="{FF2B5EF4-FFF2-40B4-BE49-F238E27FC236}">
                    <a16:creationId xmlns:a16="http://schemas.microsoft.com/office/drawing/2014/main" id="{691B9CE9-0E26-6542-860B-B1BA8E4CA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8" y="16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8" name="Line 457">
                <a:extLst>
                  <a:ext uri="{FF2B5EF4-FFF2-40B4-BE49-F238E27FC236}">
                    <a16:creationId xmlns:a16="http://schemas.microsoft.com/office/drawing/2014/main" id="{B1F5B9D9-6A9E-7D4D-A27F-F15E81EE3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30" y="1667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49" name="Line 458">
                <a:extLst>
                  <a:ext uri="{FF2B5EF4-FFF2-40B4-BE49-F238E27FC236}">
                    <a16:creationId xmlns:a16="http://schemas.microsoft.com/office/drawing/2014/main" id="{23C79D1B-2A8A-8548-8658-9F58716B0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157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0" name="Line 459">
                <a:extLst>
                  <a:ext uri="{FF2B5EF4-FFF2-40B4-BE49-F238E27FC236}">
                    <a16:creationId xmlns:a16="http://schemas.microsoft.com/office/drawing/2014/main" id="{15248EC8-6992-0F46-9542-42BE93627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9" y="1576"/>
                <a:ext cx="2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1" name="Line 460">
                <a:extLst>
                  <a:ext uri="{FF2B5EF4-FFF2-40B4-BE49-F238E27FC236}">
                    <a16:creationId xmlns:a16="http://schemas.microsoft.com/office/drawing/2014/main" id="{432850BB-7F2B-D94B-98ED-E56BBA645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1455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2" name="Line 461">
                <a:extLst>
                  <a:ext uri="{FF2B5EF4-FFF2-40B4-BE49-F238E27FC236}">
                    <a16:creationId xmlns:a16="http://schemas.microsoft.com/office/drawing/2014/main" id="{E0BD0282-B6B0-9446-8F55-034F88D51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2" y="145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3" name="Line 462">
                <a:extLst>
                  <a:ext uri="{FF2B5EF4-FFF2-40B4-BE49-F238E27FC236}">
                    <a16:creationId xmlns:a16="http://schemas.microsoft.com/office/drawing/2014/main" id="{707C1D31-15D6-C340-B7D2-805253D2C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2" y="136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4" name="Line 463">
                <a:extLst>
                  <a:ext uri="{FF2B5EF4-FFF2-40B4-BE49-F238E27FC236}">
                    <a16:creationId xmlns:a16="http://schemas.microsoft.com/office/drawing/2014/main" id="{EDB6C3F4-E35D-E44E-804B-AC373D701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5" y="1365"/>
                <a:ext cx="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5" name="Line 464">
                <a:extLst>
                  <a:ext uri="{FF2B5EF4-FFF2-40B4-BE49-F238E27FC236}">
                    <a16:creationId xmlns:a16="http://schemas.microsoft.com/office/drawing/2014/main" id="{6238A012-D8FB-DB40-B978-145103B78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127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6" name="Line 465">
                <a:extLst>
                  <a:ext uri="{FF2B5EF4-FFF2-40B4-BE49-F238E27FC236}">
                    <a16:creationId xmlns:a16="http://schemas.microsoft.com/office/drawing/2014/main" id="{6B1BA36A-F8C6-684D-B655-14CA25DA5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3" y="127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7" name="Line 466">
                <a:extLst>
                  <a:ext uri="{FF2B5EF4-FFF2-40B4-BE49-F238E27FC236}">
                    <a16:creationId xmlns:a16="http://schemas.microsoft.com/office/drawing/2014/main" id="{9216ABB3-756A-CF45-937D-53C7BCD05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3" y="1153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8" name="Line 467">
                <a:extLst>
                  <a:ext uri="{FF2B5EF4-FFF2-40B4-BE49-F238E27FC236}">
                    <a16:creationId xmlns:a16="http://schemas.microsoft.com/office/drawing/2014/main" id="{45A7ABF5-87D2-F647-86E5-E0D2CA99B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1153"/>
                <a:ext cx="4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59" name="Line 468">
                <a:extLst>
                  <a:ext uri="{FF2B5EF4-FFF2-40B4-BE49-F238E27FC236}">
                    <a16:creationId xmlns:a16="http://schemas.microsoft.com/office/drawing/2014/main" id="{987660E3-32ED-6A4E-A0CD-8E34255BA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1003"/>
                <a:ext cx="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760" name="Line 469">
                <a:extLst>
                  <a:ext uri="{FF2B5EF4-FFF2-40B4-BE49-F238E27FC236}">
                    <a16:creationId xmlns:a16="http://schemas.microsoft.com/office/drawing/2014/main" id="{49A7007C-611E-534C-9B18-31BBA087C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003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00761" name="Group 470">
                <a:extLst>
                  <a:ext uri="{FF2B5EF4-FFF2-40B4-BE49-F238E27FC236}">
                    <a16:creationId xmlns:a16="http://schemas.microsoft.com/office/drawing/2014/main" id="{EFC912AB-B20F-4444-BA18-EC1F32AE1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9" y="1003"/>
                <a:ext cx="2360" cy="1117"/>
                <a:chOff x="703" y="346"/>
                <a:chExt cx="3311" cy="1678"/>
              </a:xfrm>
            </p:grpSpPr>
            <p:sp>
              <p:nvSpPr>
                <p:cNvPr id="100796" name="Line 471">
                  <a:extLst>
                    <a:ext uri="{FF2B5EF4-FFF2-40B4-BE49-F238E27FC236}">
                      <a16:creationId xmlns:a16="http://schemas.microsoft.com/office/drawing/2014/main" id="{50572C2E-CFBC-5A48-B6AA-411A89593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4" y="1842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7" name="Line 472">
                  <a:extLst>
                    <a:ext uri="{FF2B5EF4-FFF2-40B4-BE49-F238E27FC236}">
                      <a16:creationId xmlns:a16="http://schemas.microsoft.com/office/drawing/2014/main" id="{7B6F46F1-01CF-7344-B7D7-FBA0D51AE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06" y="1842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8" name="Line 473">
                  <a:extLst>
                    <a:ext uri="{FF2B5EF4-FFF2-40B4-BE49-F238E27FC236}">
                      <a16:creationId xmlns:a16="http://schemas.microsoft.com/office/drawing/2014/main" id="{7FA292DF-8F1F-534B-8E9D-330AD399A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6" y="1616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9" name="Line 474">
                  <a:extLst>
                    <a:ext uri="{FF2B5EF4-FFF2-40B4-BE49-F238E27FC236}">
                      <a16:creationId xmlns:a16="http://schemas.microsoft.com/office/drawing/2014/main" id="{9C9A133E-92A1-8240-B051-D77A11C3E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4" y="1616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0" name="Line 475">
                  <a:extLst>
                    <a:ext uri="{FF2B5EF4-FFF2-40B4-BE49-F238E27FC236}">
                      <a16:creationId xmlns:a16="http://schemas.microsoft.com/office/drawing/2014/main" id="{EEACB057-80A9-9946-A2B4-8D95C2A54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24" y="1480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1" name="Line 476">
                  <a:extLst>
                    <a:ext uri="{FF2B5EF4-FFF2-40B4-BE49-F238E27FC236}">
                      <a16:creationId xmlns:a16="http://schemas.microsoft.com/office/drawing/2014/main" id="{BFDE651F-4F5D-C746-A825-5CF1B23B5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6" y="1480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2" name="Line 477">
                  <a:extLst>
                    <a:ext uri="{FF2B5EF4-FFF2-40B4-BE49-F238E27FC236}">
                      <a16:creationId xmlns:a16="http://schemas.microsoft.com/office/drawing/2014/main" id="{406EFAA4-C902-4847-A986-430ABDD32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6" y="1344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3" name="Line 478">
                  <a:extLst>
                    <a:ext uri="{FF2B5EF4-FFF2-40B4-BE49-F238E27FC236}">
                      <a16:creationId xmlns:a16="http://schemas.microsoft.com/office/drawing/2014/main" id="{96435BEC-B85B-F54F-865F-643B7C719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2" y="1344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4" name="Line 479">
                  <a:extLst>
                    <a:ext uri="{FF2B5EF4-FFF2-40B4-BE49-F238E27FC236}">
                      <a16:creationId xmlns:a16="http://schemas.microsoft.com/office/drawing/2014/main" id="{7A21353A-C56F-514E-A523-6E59CA2B5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2" y="1207"/>
                  <a:ext cx="0" cy="13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5" name="Line 480">
                  <a:extLst>
                    <a:ext uri="{FF2B5EF4-FFF2-40B4-BE49-F238E27FC236}">
                      <a16:creationId xmlns:a16="http://schemas.microsoft.com/office/drawing/2014/main" id="{61DC3A55-4C7D-944F-BB5F-10AD48839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1207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6" name="Line 481">
                  <a:extLst>
                    <a:ext uri="{FF2B5EF4-FFF2-40B4-BE49-F238E27FC236}">
                      <a16:creationId xmlns:a16="http://schemas.microsoft.com/office/drawing/2014/main" id="{6771B0B9-F850-3445-B8E3-40AACF8EC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1026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7" name="Line 482">
                  <a:extLst>
                    <a:ext uri="{FF2B5EF4-FFF2-40B4-BE49-F238E27FC236}">
                      <a16:creationId xmlns:a16="http://schemas.microsoft.com/office/drawing/2014/main" id="{F0F9A0DF-4EF8-1C4D-880C-0E7CBD176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27" y="1026"/>
                  <a:ext cx="137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8" name="Line 483">
                  <a:extLst>
                    <a:ext uri="{FF2B5EF4-FFF2-40B4-BE49-F238E27FC236}">
                      <a16:creationId xmlns:a16="http://schemas.microsoft.com/office/drawing/2014/main" id="{B9403FE2-45C8-694C-A107-DAB4563B0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7" y="890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09" name="Line 484">
                  <a:extLst>
                    <a:ext uri="{FF2B5EF4-FFF2-40B4-BE49-F238E27FC236}">
                      <a16:creationId xmlns:a16="http://schemas.microsoft.com/office/drawing/2014/main" id="{9F369E3E-5883-2842-8138-2543B16D4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91" y="890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0" name="Line 485">
                  <a:extLst>
                    <a:ext uri="{FF2B5EF4-FFF2-40B4-BE49-F238E27FC236}">
                      <a16:creationId xmlns:a16="http://schemas.microsoft.com/office/drawing/2014/main" id="{CC9794EA-AFCA-8649-9B17-98FF0FE24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91" y="754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1" name="Line 486">
                  <a:extLst>
                    <a:ext uri="{FF2B5EF4-FFF2-40B4-BE49-F238E27FC236}">
                      <a16:creationId xmlns:a16="http://schemas.microsoft.com/office/drawing/2014/main" id="{2B16D38F-ED12-CC4C-9A0C-A3756A47D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65" y="754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2" name="Line 487">
                  <a:extLst>
                    <a:ext uri="{FF2B5EF4-FFF2-40B4-BE49-F238E27FC236}">
                      <a16:creationId xmlns:a16="http://schemas.microsoft.com/office/drawing/2014/main" id="{B87DB6D6-DAE8-5A4E-BFAA-32BD3B3D5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65" y="572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3" name="Line 488">
                  <a:extLst>
                    <a:ext uri="{FF2B5EF4-FFF2-40B4-BE49-F238E27FC236}">
                      <a16:creationId xmlns:a16="http://schemas.microsoft.com/office/drawing/2014/main" id="{11F55F9B-8AED-FD45-B486-1BCA7020A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84" y="572"/>
                  <a:ext cx="681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4" name="Line 489">
                  <a:extLst>
                    <a:ext uri="{FF2B5EF4-FFF2-40B4-BE49-F238E27FC236}">
                      <a16:creationId xmlns:a16="http://schemas.microsoft.com/office/drawing/2014/main" id="{0397E895-8DFE-724C-B253-052D985A1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346"/>
                  <a:ext cx="0" cy="22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815" name="Line 490">
                  <a:extLst>
                    <a:ext uri="{FF2B5EF4-FFF2-40B4-BE49-F238E27FC236}">
                      <a16:creationId xmlns:a16="http://schemas.microsoft.com/office/drawing/2014/main" id="{7C5785C3-CFD5-674E-810D-50431C0ED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3" y="346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0762" name="Group 491">
                <a:extLst>
                  <a:ext uri="{FF2B5EF4-FFF2-40B4-BE49-F238E27FC236}">
                    <a16:creationId xmlns:a16="http://schemas.microsoft.com/office/drawing/2014/main" id="{6A8C9F6F-1E4B-014A-90DC-125FDFB69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981"/>
                <a:ext cx="2328" cy="604"/>
                <a:chOff x="748" y="300"/>
                <a:chExt cx="3266" cy="907"/>
              </a:xfrm>
            </p:grpSpPr>
            <p:sp>
              <p:nvSpPr>
                <p:cNvPr id="100782" name="Line 492">
                  <a:extLst>
                    <a:ext uri="{FF2B5EF4-FFF2-40B4-BE49-F238E27FC236}">
                      <a16:creationId xmlns:a16="http://schemas.microsoft.com/office/drawing/2014/main" id="{2BD3127E-A9C7-EE46-BF1A-385E0F24F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" y="300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3" name="Line 493">
                  <a:extLst>
                    <a:ext uri="{FF2B5EF4-FFF2-40B4-BE49-F238E27FC236}">
                      <a16:creationId xmlns:a16="http://schemas.microsoft.com/office/drawing/2014/main" id="{570DE141-BD95-9040-B482-370E54A69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" y="300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4" name="Line 494">
                  <a:extLst>
                    <a:ext uri="{FF2B5EF4-FFF2-40B4-BE49-F238E27FC236}">
                      <a16:creationId xmlns:a16="http://schemas.microsoft.com/office/drawing/2014/main" id="{0E395FAD-C39F-0D4F-8674-638FBCF8C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" y="436"/>
                  <a:ext cx="453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5" name="Line 495">
                  <a:extLst>
                    <a:ext uri="{FF2B5EF4-FFF2-40B4-BE49-F238E27FC236}">
                      <a16:creationId xmlns:a16="http://schemas.microsoft.com/office/drawing/2014/main" id="{0C4628D7-46FB-1146-96AD-22B456B57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436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6" name="Line 496">
                  <a:extLst>
                    <a:ext uri="{FF2B5EF4-FFF2-40B4-BE49-F238E27FC236}">
                      <a16:creationId xmlns:a16="http://schemas.microsoft.com/office/drawing/2014/main" id="{0F1E7754-5EF5-B84F-9B54-5AD6190B6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9" y="527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7" name="Line 497">
                  <a:extLst>
                    <a:ext uri="{FF2B5EF4-FFF2-40B4-BE49-F238E27FC236}">
                      <a16:creationId xmlns:a16="http://schemas.microsoft.com/office/drawing/2014/main" id="{2FD3612B-B3CE-C742-AA21-B20BC0081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527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8" name="Line 498">
                  <a:extLst>
                    <a:ext uri="{FF2B5EF4-FFF2-40B4-BE49-F238E27FC236}">
                      <a16:creationId xmlns:a16="http://schemas.microsoft.com/office/drawing/2014/main" id="{E4518480-D6FD-EA4E-AED6-C09EB1959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709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89" name="Line 499">
                  <a:extLst>
                    <a:ext uri="{FF2B5EF4-FFF2-40B4-BE49-F238E27FC236}">
                      <a16:creationId xmlns:a16="http://schemas.microsoft.com/office/drawing/2014/main" id="{30172D3C-87DC-B246-A713-6D9A461AD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9" y="709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0" name="Line 500">
                  <a:extLst>
                    <a:ext uri="{FF2B5EF4-FFF2-40B4-BE49-F238E27FC236}">
                      <a16:creationId xmlns:a16="http://schemas.microsoft.com/office/drawing/2014/main" id="{78C92102-F5B4-9B43-95B2-8FED51444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9" y="845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1" name="Line 501">
                  <a:extLst>
                    <a:ext uri="{FF2B5EF4-FFF2-40B4-BE49-F238E27FC236}">
                      <a16:creationId xmlns:a16="http://schemas.microsoft.com/office/drawing/2014/main" id="{9DBB2F50-23DC-3D4B-976B-B1FCB218A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7" y="845"/>
                  <a:ext cx="0" cy="9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2" name="Line 502">
                  <a:extLst>
                    <a:ext uri="{FF2B5EF4-FFF2-40B4-BE49-F238E27FC236}">
                      <a16:creationId xmlns:a16="http://schemas.microsoft.com/office/drawing/2014/main" id="{FD5A289B-E31B-B246-9CBF-57F3101DA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7" y="935"/>
                  <a:ext cx="49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3" name="Line 503">
                  <a:extLst>
                    <a:ext uri="{FF2B5EF4-FFF2-40B4-BE49-F238E27FC236}">
                      <a16:creationId xmlns:a16="http://schemas.microsoft.com/office/drawing/2014/main" id="{7328D9B3-519A-4E40-A5D8-F4E89A434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" y="935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4" name="Line 504">
                  <a:extLst>
                    <a:ext uri="{FF2B5EF4-FFF2-40B4-BE49-F238E27FC236}">
                      <a16:creationId xmlns:a16="http://schemas.microsoft.com/office/drawing/2014/main" id="{27F916DC-E747-434A-911B-3131F59D8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" y="1071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795" name="Line 505">
                  <a:extLst>
                    <a:ext uri="{FF2B5EF4-FFF2-40B4-BE49-F238E27FC236}">
                      <a16:creationId xmlns:a16="http://schemas.microsoft.com/office/drawing/2014/main" id="{807F30A7-90CE-5044-A3AF-CA43EA084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4" y="1071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00763" name="AutoShape 506">
                <a:extLst>
                  <a:ext uri="{FF2B5EF4-FFF2-40B4-BE49-F238E27FC236}">
                    <a16:creationId xmlns:a16="http://schemas.microsoft.com/office/drawing/2014/main" id="{EA2BDFD1-776C-BD44-BCA9-D12615142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516"/>
                <a:ext cx="97" cy="453"/>
              </a:xfrm>
              <a:prstGeom prst="rightBracket">
                <a:avLst>
                  <a:gd name="adj" fmla="val 38918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it-IT">
                  <a:latin typeface="Calibri" panose="020F0502020204030204" pitchFamily="34" charset="0"/>
                </a:endParaRPr>
              </a:p>
            </p:txBody>
          </p:sp>
          <p:sp>
            <p:nvSpPr>
              <p:cNvPr id="100764" name="AutoShape 507">
                <a:extLst>
                  <a:ext uri="{FF2B5EF4-FFF2-40B4-BE49-F238E27FC236}">
                    <a16:creationId xmlns:a16="http://schemas.microsoft.com/office/drawing/2014/main" id="{D9BB33D9-47E9-0A41-AEC8-A7C4A303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2090"/>
                <a:ext cx="97" cy="423"/>
              </a:xfrm>
              <a:prstGeom prst="rightBracket">
                <a:avLst>
                  <a:gd name="adj" fmla="val 36340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it-IT">
                  <a:latin typeface="Calibri" panose="020F0502020204030204" pitchFamily="34" charset="0"/>
                </a:endParaRPr>
              </a:p>
            </p:txBody>
          </p:sp>
          <p:sp>
            <p:nvSpPr>
              <p:cNvPr id="100765" name="AutoShape 508">
                <a:extLst>
                  <a:ext uri="{FF2B5EF4-FFF2-40B4-BE49-F238E27FC236}">
                    <a16:creationId xmlns:a16="http://schemas.microsoft.com/office/drawing/2014/main" id="{BA526CA6-72F8-4242-9F3D-1EC302709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516"/>
                <a:ext cx="65" cy="997"/>
              </a:xfrm>
              <a:prstGeom prst="rightBracket">
                <a:avLst>
                  <a:gd name="adj" fmla="val 127821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it-IT">
                  <a:latin typeface="Calibri" panose="020F0502020204030204" pitchFamily="34" charset="0"/>
                </a:endParaRPr>
              </a:p>
            </p:txBody>
          </p:sp>
          <p:sp>
            <p:nvSpPr>
              <p:cNvPr id="100766" name="Text Box 509">
                <a:extLst>
                  <a:ext uri="{FF2B5EF4-FFF2-40B4-BE49-F238E27FC236}">
                    <a16:creationId xmlns:a16="http://schemas.microsoft.com/office/drawing/2014/main" id="{898B4046-8A56-BE49-8020-940D878C7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" y="1936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***</a:t>
                </a:r>
              </a:p>
            </p:txBody>
          </p:sp>
          <p:sp>
            <p:nvSpPr>
              <p:cNvPr id="100767" name="Text Box 510">
                <a:extLst>
                  <a:ext uri="{FF2B5EF4-FFF2-40B4-BE49-F238E27FC236}">
                    <a16:creationId xmlns:a16="http://schemas.microsoft.com/office/drawing/2014/main" id="{0F6DAFC7-B9A9-4F4C-8A19-188ED6A8F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9" y="1653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***</a:t>
                </a:r>
              </a:p>
            </p:txBody>
          </p:sp>
          <p:sp>
            <p:nvSpPr>
              <p:cNvPr id="100768" name="Text Box 511">
                <a:extLst>
                  <a:ext uri="{FF2B5EF4-FFF2-40B4-BE49-F238E27FC236}">
                    <a16:creationId xmlns:a16="http://schemas.microsoft.com/office/drawing/2014/main" id="{32DFD384-2ADD-2B46-BD02-3F3FA546F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5" y="2170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0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***</a:t>
                </a:r>
              </a:p>
            </p:txBody>
          </p:sp>
          <p:sp>
            <p:nvSpPr>
              <p:cNvPr id="100769" name="Text Box 512">
                <a:extLst>
                  <a:ext uri="{FF2B5EF4-FFF2-40B4-BE49-F238E27FC236}">
                    <a16:creationId xmlns:a16="http://schemas.microsoft.com/office/drawing/2014/main" id="{CC27E27E-30E7-BE4D-AB0D-E9931E0C7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" y="3149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00770" name="Text Box 513">
                <a:extLst>
                  <a:ext uri="{FF2B5EF4-FFF2-40B4-BE49-F238E27FC236}">
                    <a16:creationId xmlns:a16="http://schemas.microsoft.com/office/drawing/2014/main" id="{D7BA1D27-76F1-B544-92AF-2BDADF2F9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149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00771" name="Text Box 514">
                <a:extLst>
                  <a:ext uri="{FF2B5EF4-FFF2-40B4-BE49-F238E27FC236}">
                    <a16:creationId xmlns:a16="http://schemas.microsoft.com/office/drawing/2014/main" id="{48F0CC80-5B31-3540-BEAF-92C219B1E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2" y="3157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00772" name="Text Box 515">
                <a:extLst>
                  <a:ext uri="{FF2B5EF4-FFF2-40B4-BE49-F238E27FC236}">
                    <a16:creationId xmlns:a16="http://schemas.microsoft.com/office/drawing/2014/main" id="{892AB22D-7387-8347-A39D-13210B8D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9" y="3157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00773" name="Text Box 516">
                <a:extLst>
                  <a:ext uri="{FF2B5EF4-FFF2-40B4-BE49-F238E27FC236}">
                    <a16:creationId xmlns:a16="http://schemas.microsoft.com/office/drawing/2014/main" id="{C13E5313-8D47-AF47-A05B-C9030FA8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8" y="3149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100774" name="Text Box 517">
                <a:extLst>
                  <a:ext uri="{FF2B5EF4-FFF2-40B4-BE49-F238E27FC236}">
                    <a16:creationId xmlns:a16="http://schemas.microsoft.com/office/drawing/2014/main" id="{A48CFBC7-BF11-994D-8024-F3650336E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9" y="3157"/>
                <a:ext cx="23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100775" name="Text Box 518">
                <a:extLst>
                  <a:ext uri="{FF2B5EF4-FFF2-40B4-BE49-F238E27FC236}">
                    <a16:creationId xmlns:a16="http://schemas.microsoft.com/office/drawing/2014/main" id="{16A6E6A1-1A85-8E47-BBAF-BC23C26DD9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367"/>
                <a:ext cx="7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Time (months)</a:t>
                </a:r>
              </a:p>
            </p:txBody>
          </p:sp>
          <p:sp>
            <p:nvSpPr>
              <p:cNvPr id="100776" name="Text Box 519">
                <a:extLst>
                  <a:ext uri="{FF2B5EF4-FFF2-40B4-BE49-F238E27FC236}">
                    <a16:creationId xmlns:a16="http://schemas.microsoft.com/office/drawing/2014/main" id="{84D9E07D-C828-2249-AA1C-2E481EB08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" y="2598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0.2</a:t>
                </a:r>
              </a:p>
            </p:txBody>
          </p:sp>
          <p:sp>
            <p:nvSpPr>
              <p:cNvPr id="100777" name="Text Box 520">
                <a:extLst>
                  <a:ext uri="{FF2B5EF4-FFF2-40B4-BE49-F238E27FC236}">
                    <a16:creationId xmlns:a16="http://schemas.microsoft.com/office/drawing/2014/main" id="{B622C36D-DC9F-144B-9A0A-B1EA99EE2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" y="2160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0.4</a:t>
                </a:r>
              </a:p>
            </p:txBody>
          </p:sp>
          <p:sp>
            <p:nvSpPr>
              <p:cNvPr id="100778" name="Text Box 521">
                <a:extLst>
                  <a:ext uri="{FF2B5EF4-FFF2-40B4-BE49-F238E27FC236}">
                    <a16:creationId xmlns:a16="http://schemas.microsoft.com/office/drawing/2014/main" id="{506370F8-1874-554D-83AD-23120B9A7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" y="1738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0.6</a:t>
                </a:r>
              </a:p>
            </p:txBody>
          </p:sp>
          <p:sp>
            <p:nvSpPr>
              <p:cNvPr id="100779" name="Text Box 522">
                <a:extLst>
                  <a:ext uri="{FF2B5EF4-FFF2-40B4-BE49-F238E27FC236}">
                    <a16:creationId xmlns:a16="http://schemas.microsoft.com/office/drawing/2014/main" id="{20DD4E24-4579-534C-8F0F-AE6C591BB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" y="1284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0.8</a:t>
                </a:r>
              </a:p>
            </p:txBody>
          </p:sp>
          <p:sp>
            <p:nvSpPr>
              <p:cNvPr id="100780" name="Text Box 523">
                <a:extLst>
                  <a:ext uri="{FF2B5EF4-FFF2-40B4-BE49-F238E27FC236}">
                    <a16:creationId xmlns:a16="http://schemas.microsoft.com/office/drawing/2014/main" id="{AAE48825-C384-1247-A7B1-C0AE3826B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" y="876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1.0</a:t>
                </a:r>
              </a:p>
            </p:txBody>
          </p:sp>
          <p:sp>
            <p:nvSpPr>
              <p:cNvPr id="100781" name="Text Box 524">
                <a:extLst>
                  <a:ext uri="{FF2B5EF4-FFF2-40B4-BE49-F238E27FC236}">
                    <a16:creationId xmlns:a16="http://schemas.microsoft.com/office/drawing/2014/main" id="{57587C0B-1DF8-6E47-80E5-BB1C4C08E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419" y="1809"/>
                <a:ext cx="13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Probability of surviving</a:t>
                </a:r>
              </a:p>
            </p:txBody>
          </p:sp>
        </p:grpSp>
        <p:sp>
          <p:nvSpPr>
            <p:cNvPr id="100357" name="Text Box 6">
              <a:extLst>
                <a:ext uri="{FF2B5EF4-FFF2-40B4-BE49-F238E27FC236}">
                  <a16:creationId xmlns:a16="http://schemas.microsoft.com/office/drawing/2014/main" id="{7B7D4D65-6E7A-5249-B43D-80E151341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2500313"/>
              <a:ext cx="1756432" cy="37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276" tIns="46638" rIns="93276" bIns="46638">
              <a:spAutoFit/>
            </a:bodyPr>
            <a:lstStyle>
              <a:lvl1pPr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 b="1">
                  <a:solidFill>
                    <a:schemeClr val="bg1"/>
                  </a:solidFill>
                  <a:latin typeface="Calibri" panose="020F0502020204030204" pitchFamily="34" charset="0"/>
                </a:rPr>
                <a:t>No exacerbation</a:t>
              </a:r>
            </a:p>
          </p:txBody>
        </p:sp>
        <p:sp>
          <p:nvSpPr>
            <p:cNvPr id="100358" name="Text Box 7">
              <a:extLst>
                <a:ext uri="{FF2B5EF4-FFF2-40B4-BE49-F238E27FC236}">
                  <a16:creationId xmlns:a16="http://schemas.microsoft.com/office/drawing/2014/main" id="{A79052FE-F9E8-8348-B089-0012DC1F8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88" y="3252788"/>
              <a:ext cx="598743" cy="37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276" tIns="46638" rIns="93276" bIns="46638">
              <a:spAutoFit/>
            </a:bodyPr>
            <a:lstStyle>
              <a:lvl1pPr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 b="1">
                  <a:solidFill>
                    <a:schemeClr val="bg1"/>
                  </a:solidFill>
                  <a:latin typeface="Calibri" panose="020F0502020204030204" pitchFamily="34" charset="0"/>
                </a:rPr>
                <a:t>1 - 2</a:t>
              </a:r>
            </a:p>
          </p:txBody>
        </p:sp>
        <p:sp>
          <p:nvSpPr>
            <p:cNvPr id="100359" name="Text Box 8">
              <a:extLst>
                <a:ext uri="{FF2B5EF4-FFF2-40B4-BE49-F238E27FC236}">
                  <a16:creationId xmlns:a16="http://schemas.microsoft.com/office/drawing/2014/main" id="{44813F05-E5BB-7745-A959-D502E4D4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5675" y="3938588"/>
              <a:ext cx="688511" cy="37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276" tIns="46638" rIns="93276" bIns="46638">
              <a:spAutoFit/>
            </a:bodyPr>
            <a:lstStyle>
              <a:lvl1pPr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334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800" b="1">
                  <a:solidFill>
                    <a:schemeClr val="bg1"/>
                  </a:solidFill>
                  <a:latin typeface="Calibri" panose="020F0502020204030204" pitchFamily="34" charset="0"/>
                </a:rPr>
                <a:t>&gt;/= 3</a:t>
              </a:r>
            </a:p>
          </p:txBody>
        </p:sp>
        <p:sp>
          <p:nvSpPr>
            <p:cNvPr id="100360" name="AutoShape 9">
              <a:extLst>
                <a:ext uri="{FF2B5EF4-FFF2-40B4-BE49-F238E27FC236}">
                  <a16:creationId xmlns:a16="http://schemas.microsoft.com/office/drawing/2014/main" id="{7A983810-9A94-A546-A494-633DA5BC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2516188"/>
              <a:ext cx="428625" cy="387350"/>
            </a:xfrm>
            <a:prstGeom prst="leftArrow">
              <a:avLst>
                <a:gd name="adj1" fmla="val 50000"/>
                <a:gd name="adj2" fmla="val 27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361" name="AutoShape 10">
              <a:extLst>
                <a:ext uri="{FF2B5EF4-FFF2-40B4-BE49-F238E27FC236}">
                  <a16:creationId xmlns:a16="http://schemas.microsoft.com/office/drawing/2014/main" id="{D5614799-E19B-5741-93D5-C0EADFFC3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3254375"/>
              <a:ext cx="428625" cy="387350"/>
            </a:xfrm>
            <a:prstGeom prst="leftArrow">
              <a:avLst>
                <a:gd name="adj1" fmla="val 50000"/>
                <a:gd name="adj2" fmla="val 27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362" name="AutoShape 11">
              <a:extLst>
                <a:ext uri="{FF2B5EF4-FFF2-40B4-BE49-F238E27FC236}">
                  <a16:creationId xmlns:a16="http://schemas.microsoft.com/office/drawing/2014/main" id="{4BFBD7F1-904F-7541-8353-0310F603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3940175"/>
              <a:ext cx="428625" cy="388938"/>
            </a:xfrm>
            <a:prstGeom prst="leftArrow">
              <a:avLst>
                <a:gd name="adj1" fmla="val 50000"/>
                <a:gd name="adj2" fmla="val 275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6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magine 1">
            <a:extLst>
              <a:ext uri="{FF2B5EF4-FFF2-40B4-BE49-F238E27FC236}">
                <a16:creationId xmlns:a16="http://schemas.microsoft.com/office/drawing/2014/main" id="{D98A31D3-1B41-1D4D-90C8-4F28B29A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7900"/>
            <a:ext cx="67183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CasellaDiTesto 2">
            <a:extLst>
              <a:ext uri="{FF2B5EF4-FFF2-40B4-BE49-F238E27FC236}">
                <a16:creationId xmlns:a16="http://schemas.microsoft.com/office/drawing/2014/main" id="{4CFE5436-4445-9845-BBDB-0607BC0DE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284" y="6138861"/>
            <a:ext cx="2617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i="1" dirty="0"/>
              <a:t>(Mannino et al. ERJ 2008)</a:t>
            </a:r>
          </a:p>
        </p:txBody>
      </p:sp>
      <p:sp>
        <p:nvSpPr>
          <p:cNvPr id="91139" name="CasellaDiTesto 3">
            <a:extLst>
              <a:ext uri="{FF2B5EF4-FFF2-40B4-BE49-F238E27FC236}">
                <a16:creationId xmlns:a16="http://schemas.microsoft.com/office/drawing/2014/main" id="{391E81E8-17F9-6542-B90C-3F5830FD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175" y="195838"/>
            <a:ext cx="6825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FEV1 &amp; </a:t>
            </a:r>
            <a:r>
              <a:rPr lang="it-IT" altLang="it-IT" sz="3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Comorbidities</a:t>
            </a:r>
            <a:r>
              <a:rPr lang="it-IT" altLang="it-IT" sz="3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it-IT" altLang="it-IT" sz="36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endParaRPr lang="it-IT" altLang="it-IT" sz="3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4D9BE3-6D25-2E4E-870A-4711815516E1}"/>
              </a:ext>
            </a:extLst>
          </p:cNvPr>
          <p:cNvSpPr txBox="1"/>
          <p:nvPr/>
        </p:nvSpPr>
        <p:spPr>
          <a:xfrm>
            <a:off x="4131129" y="391886"/>
            <a:ext cx="3530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  <a:latin typeface="+mj-lt"/>
              </a:rPr>
              <a:t>Messaggi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A414C5-D365-8140-882A-6E47D5B4ADC6}"/>
              </a:ext>
            </a:extLst>
          </p:cNvPr>
          <p:cNvSpPr txBox="1"/>
          <p:nvPr/>
        </p:nvSpPr>
        <p:spPr>
          <a:xfrm>
            <a:off x="1045029" y="1649186"/>
            <a:ext cx="10156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3200" dirty="0"/>
              <a:t>La </a:t>
            </a:r>
            <a:r>
              <a:rPr lang="it-IT" sz="3200" dirty="0" err="1"/>
              <a:t>stadiazione</a:t>
            </a:r>
            <a:r>
              <a:rPr lang="it-IT" sz="3200" dirty="0"/>
              <a:t> di gravità si base (almeno) su funzione sintomi e riacutizzazioni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3200" dirty="0"/>
              <a:t>Funzione sintomi riacutizzazioni non sono surrogati l’uno dell’altro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3200" dirty="0"/>
              <a:t>Funzione sintomi riacutizzazioni impattano su </a:t>
            </a:r>
            <a:r>
              <a:rPr lang="it-IT" sz="3200" dirty="0" err="1"/>
              <a:t>outcomes</a:t>
            </a:r>
            <a:r>
              <a:rPr lang="it-IT" sz="3200" dirty="0"/>
              <a:t> clinici importanti e sulla sopravvivenza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7965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5AD8B-1542-8840-96FB-B6B3731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Aggiornamento del PDTA BPCO: brevi cenni su novità Gold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74BF-B970-BE4E-8595-4FFB82CA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Diagnosi </a:t>
            </a:r>
          </a:p>
          <a:p>
            <a:r>
              <a:rPr lang="it-IT" dirty="0" err="1">
                <a:solidFill>
                  <a:schemeClr val="bg1">
                    <a:lumMod val="85000"/>
                  </a:schemeClr>
                </a:solidFill>
              </a:rPr>
              <a:t>Stadiazione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dirty="0"/>
              <a:t>Trattamento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8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6170" y="458584"/>
            <a:ext cx="11160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Tratto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da GOLD: la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tripla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terapia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tutti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20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pazienti</a:t>
            </a: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BPCO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45032" y="1470212"/>
            <a:ext cx="79030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Smoking cessation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key. Pharmacotherapy and nicotine replacement reliably increase long-term smoking abstinence rates.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Influenza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vaccination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decreases the incidence of lower respiratory tract infections.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Pneumococcal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vaccination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decreases lower respiratory tract infections.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 startAt="2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 startAt="2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Pulmonary rehabilitation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improves symptoms, quality of life, and physical and emotional participation in everyday activities.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C184F90-3C45-7F45-917B-0EA3DFADE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86" y="6139329"/>
            <a:ext cx="1402080" cy="6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10830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855640" y="395082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Gestione</a:t>
            </a:r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della</a:t>
            </a:r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 BPCO stabile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45661" y="6403092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Arial"/>
              </a:rPr>
              <a:t>© 2017 Global Initiative for Chronic Obstructive Lung Disease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1967986-CFBC-4705-A182-2B82C533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6525345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6F6C7D">
                    <a:lumMod val="40000"/>
                    <a:lumOff val="60000"/>
                  </a:srgbClr>
                </a:solidFill>
                <a:latin typeface="Arial"/>
              </a:rPr>
              <a:t>© 2019 Global Initiative for Chronic Obstructive Lung Disease</a:t>
            </a:r>
          </a:p>
        </p:txBody>
      </p:sp>
      <p:pic>
        <p:nvPicPr>
          <p:cNvPr id="4" name="Immagine 3" descr="Schermata 2019-02-13 alle 15.22.4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879" y="1182718"/>
            <a:ext cx="6518242" cy="4118491"/>
          </a:xfrm>
          <a:prstGeom prst="rect">
            <a:avLst/>
          </a:prstGeom>
        </p:spPr>
      </p:pic>
      <p:pic>
        <p:nvPicPr>
          <p:cNvPr id="5" name="Immagine 4" descr="Schermata 2019-02-13 alle 15.22.4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3876" y="5539858"/>
            <a:ext cx="8640960" cy="4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7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10830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45661" y="6403092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Arial"/>
              </a:rPr>
              <a:t>© 2017 Global Initiative for Chronic Obstructive Lung Disease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1967986-CFBC-4705-A182-2B82C533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6525345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6F6C7D">
                    <a:lumMod val="40000"/>
                    <a:lumOff val="60000"/>
                  </a:srgbClr>
                </a:solidFill>
                <a:latin typeface="Arial"/>
              </a:rPr>
              <a:t>© 2019 Global Initiative for Chronic Obstructive Lung Disease</a:t>
            </a:r>
          </a:p>
        </p:txBody>
      </p:sp>
      <p:pic>
        <p:nvPicPr>
          <p:cNvPr id="2" name="Immagine 1" descr="Schermata 2019-02-14 alle 11.01.5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607" y="1340768"/>
            <a:ext cx="70727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4D9BE3-6D25-2E4E-870A-4711815516E1}"/>
              </a:ext>
            </a:extLst>
          </p:cNvPr>
          <p:cNvSpPr txBox="1"/>
          <p:nvPr/>
        </p:nvSpPr>
        <p:spPr>
          <a:xfrm>
            <a:off x="4131129" y="391886"/>
            <a:ext cx="3530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Messaggi chiave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A414C5-D365-8140-882A-6E47D5B4ADC6}"/>
              </a:ext>
            </a:extLst>
          </p:cNvPr>
          <p:cNvSpPr txBox="1"/>
          <p:nvPr/>
        </p:nvSpPr>
        <p:spPr>
          <a:xfrm>
            <a:off x="1045029" y="1649186"/>
            <a:ext cx="10156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FUMO VACCINAZIONI RIABILITAZIONE/ESERCIZIO FISICO ADATTATO PER TUTTI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Broncodilatatore/i primo approccio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Terapia adattata ai sintomi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Dispnea: </a:t>
            </a:r>
            <a:r>
              <a:rPr lang="it-IT" sz="2800" i="1" dirty="0" err="1">
                <a:solidFill>
                  <a:prstClr val="black"/>
                </a:solidFill>
                <a:latin typeface="Calibri" panose="020F0502020204030204"/>
              </a:rPr>
              <a:t>broncodilatare</a:t>
            </a: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it-IT" sz="2800" i="1" dirty="0" err="1">
                <a:solidFill>
                  <a:prstClr val="black"/>
                </a:solidFill>
                <a:latin typeface="Calibri" panose="020F0502020204030204"/>
              </a:rPr>
              <a:t>desufflare</a:t>
            </a:r>
            <a:endParaRPr lang="it-IT" sz="2800" i="1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Riacutizzazioni: potenziare broncodilatazione e/o aggiungere steroidi ina</a:t>
            </a: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latori (soprattutto se </a:t>
            </a:r>
            <a:r>
              <a:rPr lang="it-IT" sz="2800" i="1" dirty="0" err="1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&gt;100)</a:t>
            </a: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0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5AD8B-1542-8840-96FB-B6B3731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Aggiornamento del PDTA BPCO: brevi cenni su novità Gold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74BF-B970-BE4E-8595-4FFB82CA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it-IT" dirty="0"/>
              <a:t>Diagnosi </a:t>
            </a:r>
          </a:p>
          <a:p>
            <a:r>
              <a:rPr lang="it-IT" dirty="0" err="1"/>
              <a:t>Stadiazione</a:t>
            </a:r>
            <a:endParaRPr lang="it-IT" dirty="0"/>
          </a:p>
          <a:p>
            <a:r>
              <a:rPr lang="it-IT" dirty="0"/>
              <a:t>Trattamento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25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5AD8B-1542-8840-96FB-B6B3731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Aggiornamento del PDTA BPCO: brevi cenni su novità Gold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74BF-B970-BE4E-8595-4FFB82CA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Diagnosi </a:t>
            </a:r>
          </a:p>
          <a:p>
            <a:pPr lvl="1"/>
            <a:r>
              <a:rPr lang="it-IT" dirty="0"/>
              <a:t>SPIROMETRIA</a:t>
            </a:r>
          </a:p>
          <a:p>
            <a:r>
              <a:rPr lang="it-IT" dirty="0" err="1">
                <a:solidFill>
                  <a:srgbClr val="00B050"/>
                </a:solidFill>
              </a:rPr>
              <a:t>Stadiazione</a:t>
            </a:r>
            <a:endParaRPr lang="it-IT" dirty="0">
              <a:solidFill>
                <a:srgbClr val="00B050"/>
              </a:solidFill>
            </a:endParaRPr>
          </a:p>
          <a:p>
            <a:pPr lvl="1"/>
            <a:r>
              <a:rPr lang="it-IT" dirty="0" smtClean="0"/>
              <a:t>FUNZIONE</a:t>
            </a:r>
            <a:endParaRPr lang="it-IT" dirty="0"/>
          </a:p>
          <a:p>
            <a:pPr lvl="1"/>
            <a:r>
              <a:rPr lang="it-IT" dirty="0"/>
              <a:t>SINTOMI</a:t>
            </a:r>
          </a:p>
          <a:p>
            <a:pPr lvl="1"/>
            <a:r>
              <a:rPr lang="it-IT" dirty="0"/>
              <a:t>RIACUTIZZAZIONE</a:t>
            </a:r>
          </a:p>
          <a:p>
            <a:pPr lvl="1"/>
            <a:r>
              <a:rPr lang="it-IT" dirty="0"/>
              <a:t>COMORBIDITA’</a:t>
            </a:r>
          </a:p>
          <a:p>
            <a:r>
              <a:rPr lang="it-IT" dirty="0">
                <a:solidFill>
                  <a:srgbClr val="00B050"/>
                </a:solidFill>
              </a:rPr>
              <a:t>Trattamento</a:t>
            </a:r>
          </a:p>
          <a:p>
            <a:pPr lvl="1"/>
            <a:r>
              <a:rPr lang="it-IT" dirty="0"/>
              <a:t>BASATO SU DIAGNOSI (!!) ADATTATO ALL’ANDAMENTO CLINICO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92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5AD8B-1542-8840-96FB-B6B3731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Aggiornamento del PDTA BPCO: brevi cenni su novità Gold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74BF-B970-BE4E-8595-4FFB82CA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it-IT" dirty="0"/>
              <a:t>Diagnosi </a:t>
            </a:r>
          </a:p>
          <a:p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Stadiazione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Trattamento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015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10830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143672" y="395082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BPCO </a:t>
            </a:r>
            <a:r>
              <a:rPr lang="en-US" sz="2800" dirty="0" err="1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Definizione</a:t>
            </a:r>
            <a:endParaRPr lang="en-US" sz="2800" dirty="0">
              <a:solidFill>
                <a:srgbClr val="FAB51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51818" y="1988840"/>
            <a:ext cx="67165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AB516"/>
              </a:buClr>
              <a:buFont typeface="Arial" panose="020B0604020202020204" pitchFamily="34" charset="0"/>
              <a:buChar char="►"/>
            </a:pP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La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Broncopneumopatia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Cronica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Ostruttiva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(BPCO) è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una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malattia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comune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,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prevenibile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e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trattabile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caratterizzata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da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sintomi</a:t>
            </a:r>
            <a:r>
              <a:rPr lang="en-AU" sz="2400" u="sng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respiratori</a:t>
            </a:r>
            <a:r>
              <a:rPr lang="en-AU" sz="2400" u="sng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persistenti</a:t>
            </a:r>
            <a:r>
              <a:rPr lang="en-AU" sz="2400" u="sng" dirty="0">
                <a:solidFill>
                  <a:srgbClr val="424242"/>
                </a:solidFill>
                <a:latin typeface="Calibri"/>
                <a:cs typeface="Calibri"/>
              </a:rPr>
              <a:t> e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limitazione</a:t>
            </a:r>
            <a:r>
              <a:rPr lang="en-AU" sz="2400" u="sng" dirty="0">
                <a:solidFill>
                  <a:srgbClr val="424242"/>
                </a:solidFill>
                <a:latin typeface="Calibri"/>
                <a:cs typeface="Calibri"/>
              </a:rPr>
              <a:t> al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flusso</a:t>
            </a:r>
            <a:r>
              <a:rPr lang="en-AU" sz="2400" u="sng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u="sng" dirty="0" err="1">
                <a:solidFill>
                  <a:srgbClr val="424242"/>
                </a:solidFill>
                <a:latin typeface="Calibri"/>
                <a:cs typeface="Calibri"/>
              </a:rPr>
              <a:t>aereo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che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è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dovuta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ad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anomalie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delle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vie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aeree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e/o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alveolari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frequentemente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causate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da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una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significativa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esposizione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a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particelle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lang="en-AU" sz="2400" dirty="0" err="1">
                <a:solidFill>
                  <a:srgbClr val="424242"/>
                </a:solidFill>
                <a:latin typeface="Calibri"/>
                <a:cs typeface="Calibri"/>
              </a:rPr>
              <a:t>nocive</a:t>
            </a:r>
            <a:r>
              <a:rPr lang="en-AU" sz="2400" dirty="0">
                <a:solidFill>
                  <a:srgbClr val="424242"/>
                </a:solidFill>
                <a:latin typeface="Calibri"/>
                <a:cs typeface="Calibri"/>
              </a:rPr>
              <a:t> o gas. </a:t>
            </a:r>
            <a:endParaRPr lang="de-DE" sz="2400" dirty="0">
              <a:solidFill>
                <a:srgbClr val="424242"/>
              </a:solidFill>
              <a:latin typeface="Calibri"/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F6E54B4-3772-4CAF-8BE7-2B1FB017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614" y="6509027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© 2019 Global Initiative for Chronic Obstructive Lung Disease</a:t>
            </a:r>
          </a:p>
        </p:txBody>
      </p:sp>
    </p:spTree>
    <p:extLst>
      <p:ext uri="{BB962C8B-B14F-4D97-AF65-F5344CB8AC3E}">
        <p14:creationId xmlns:p14="http://schemas.microsoft.com/office/powerpoint/2010/main" val="253114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5E3A28C-AC52-B644-A3B3-0B388923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304800"/>
            <a:ext cx="5156200" cy="3124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5FC47F-E033-B440-B1C1-79B140D7D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20" y="2552700"/>
            <a:ext cx="6350000" cy="8763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A61283-07F7-3645-8971-6836A0A86728}"/>
              </a:ext>
            </a:extLst>
          </p:cNvPr>
          <p:cNvSpPr txBox="1"/>
          <p:nvPr/>
        </p:nvSpPr>
        <p:spPr>
          <a:xfrm>
            <a:off x="736322" y="3870960"/>
            <a:ext cx="10678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Prevalenza, in Emilia- Romagna, di pazienti affetti da BPCO </a:t>
            </a:r>
            <a:r>
              <a:rPr lang="it-IT" dirty="0"/>
              <a:t>(circa 100.000) è di circa </a:t>
            </a:r>
            <a:r>
              <a:rPr lang="it-IT" b="1" dirty="0"/>
              <a:t>26 ogni 1.000 </a:t>
            </a:r>
            <a:r>
              <a:rPr lang="it-IT" dirty="0"/>
              <a:t>assistiti dai medici di medicina generale (nel 2017) </a:t>
            </a:r>
          </a:p>
          <a:p>
            <a:endParaRPr lang="it-IT" dirty="0"/>
          </a:p>
          <a:p>
            <a:r>
              <a:rPr lang="it-IT" dirty="0"/>
              <a:t>Sempre per quanto riguarda le Regione Emilia-Romagna, </a:t>
            </a:r>
            <a:r>
              <a:rPr lang="it-IT" b="1" dirty="0"/>
              <a:t>la percentuale dei pazienti con almeno una visita corrisponde al 26% e con almeno una spirometria al 15%</a:t>
            </a:r>
            <a:r>
              <a:rPr lang="it-IT" dirty="0"/>
              <a:t>. </a:t>
            </a:r>
            <a:r>
              <a:rPr lang="it-IT" b="1" dirty="0"/>
              <a:t>L’aderenza è al 27%, </a:t>
            </a:r>
            <a:r>
              <a:rPr lang="it-IT" dirty="0"/>
              <a:t>con delle punte fino al </a:t>
            </a:r>
            <a:r>
              <a:rPr lang="it-IT" b="1" dirty="0"/>
              <a:t>31,3% in Romagna </a:t>
            </a:r>
            <a:endParaRPr lang="it-IT" dirty="0"/>
          </a:p>
          <a:p>
            <a:r>
              <a:rPr lang="it-IT" b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08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5AD8B-1542-8840-96FB-B6B37313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Aggiornamento del PDTA BPCO: brevi cenni su novità Gold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D774BF-B970-BE4E-8595-4FFB82CA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Diagnosi</a:t>
            </a:r>
            <a:r>
              <a:rPr lang="it-IT" dirty="0"/>
              <a:t> </a:t>
            </a:r>
          </a:p>
          <a:p>
            <a:r>
              <a:rPr lang="it-IT" dirty="0" err="1"/>
              <a:t>Stadiazione</a:t>
            </a:r>
            <a:endParaRPr lang="it-IT" dirty="0"/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Trattamento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74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5" y="116632"/>
            <a:ext cx="10830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9540" y="425859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Strumento</a:t>
            </a:r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 di </a:t>
            </a:r>
            <a:r>
              <a:rPr lang="en-US" sz="2800" dirty="0" err="1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valutazione</a:t>
            </a:r>
            <a:r>
              <a:rPr lang="en-US" sz="2800" dirty="0">
                <a:solidFill>
                  <a:srgbClr val="FAB516"/>
                </a:solidFill>
                <a:latin typeface="Tahoma" pitchFamily="34" charset="0"/>
                <a:cs typeface="Tahoma" pitchFamily="34" charset="0"/>
              </a:rPr>
              <a:t> ABCD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F6E54B4-3772-4CAF-8BE7-2B1FB017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614" y="6509027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6F6C7D">
                    <a:lumMod val="40000"/>
                    <a:lumOff val="60000"/>
                  </a:srgbClr>
                </a:solidFill>
                <a:latin typeface="Arial"/>
              </a:rPr>
              <a:t>© 2019 Global Initiative for Chronic Obstructive Lung Disease</a:t>
            </a:r>
          </a:p>
        </p:txBody>
      </p:sp>
      <p:pic>
        <p:nvPicPr>
          <p:cNvPr id="2" name="Immagine 1" descr="Schermata 2019-02-12 alle 15.12.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738" y="1628801"/>
            <a:ext cx="8116524" cy="4153751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29D780F-B474-574C-A01B-DE125CA590AD}"/>
              </a:ext>
            </a:extLst>
          </p:cNvPr>
          <p:cNvCxnSpPr/>
          <p:nvPr/>
        </p:nvCxnSpPr>
        <p:spPr>
          <a:xfrm>
            <a:off x="1889760" y="3307080"/>
            <a:ext cx="0" cy="20726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FAB483-538C-1347-ACE0-C881E02B37E9}"/>
              </a:ext>
            </a:extLst>
          </p:cNvPr>
          <p:cNvSpPr txBox="1"/>
          <p:nvPr/>
        </p:nvSpPr>
        <p:spPr>
          <a:xfrm rot="16200000">
            <a:off x="720120" y="404166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Funzione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653E445B-F0A1-C249-A845-9B89F579815D}"/>
              </a:ext>
            </a:extLst>
          </p:cNvPr>
          <p:cNvCxnSpPr/>
          <p:nvPr/>
        </p:nvCxnSpPr>
        <p:spPr>
          <a:xfrm>
            <a:off x="9995715" y="3298001"/>
            <a:ext cx="0" cy="207264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9DE28B-B275-9C40-8346-9BB64702E718}"/>
              </a:ext>
            </a:extLst>
          </p:cNvPr>
          <p:cNvSpPr txBox="1"/>
          <p:nvPr/>
        </p:nvSpPr>
        <p:spPr>
          <a:xfrm rot="5400000">
            <a:off x="9273639" y="4040597"/>
            <a:ext cx="22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</a:rPr>
              <a:t>Riacutizzazioni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D94997B-B578-9C4D-8D4F-59C5DF0C8C2B}"/>
              </a:ext>
            </a:extLst>
          </p:cNvPr>
          <p:cNvCxnSpPr>
            <a:cxnSpLocks/>
          </p:cNvCxnSpPr>
          <p:nvPr/>
        </p:nvCxnSpPr>
        <p:spPr>
          <a:xfrm>
            <a:off x="8008764" y="5820617"/>
            <a:ext cx="139385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0022BF-24E6-CA4D-BD09-9BCD9DEC6B00}"/>
              </a:ext>
            </a:extLst>
          </p:cNvPr>
          <p:cNvSpPr txBox="1"/>
          <p:nvPr/>
        </p:nvSpPr>
        <p:spPr>
          <a:xfrm>
            <a:off x="8008764" y="590048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Sintomi</a:t>
            </a:r>
          </a:p>
        </p:txBody>
      </p:sp>
    </p:spTree>
    <p:extLst>
      <p:ext uri="{BB962C8B-B14F-4D97-AF65-F5344CB8AC3E}">
        <p14:creationId xmlns:p14="http://schemas.microsoft.com/office/powerpoint/2010/main" val="91128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945EF-E4C2-CA4B-B38F-07BEE3F6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Funzione e sintomi</a:t>
            </a:r>
          </a:p>
        </p:txBody>
      </p:sp>
      <p:graphicFrame>
        <p:nvGraphicFramePr>
          <p:cNvPr id="5" name="Chart 24">
            <a:extLst>
              <a:ext uri="{FF2B5EF4-FFF2-40B4-BE49-F238E27FC236}">
                <a16:creationId xmlns:a16="http://schemas.microsoft.com/office/drawing/2014/main" id="{6AB86683-0D0A-B74D-8AF5-742D987A0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716014"/>
              </p:ext>
            </p:extLst>
          </p:nvPr>
        </p:nvGraphicFramePr>
        <p:xfrm>
          <a:off x="3526971" y="1858751"/>
          <a:ext cx="5355771" cy="382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3">
            <a:extLst>
              <a:ext uri="{FF2B5EF4-FFF2-40B4-BE49-F238E27FC236}">
                <a16:creationId xmlns:a16="http://schemas.microsoft.com/office/drawing/2014/main" id="{C118E7B0-E2D9-7347-9E44-BD59FA06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457" y="6211887"/>
            <a:ext cx="4864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altLang="it-IT" sz="1400" i="1" dirty="0" err="1">
                <a:latin typeface="Calibri" panose="020F0502020204030204" pitchFamily="34" charset="0"/>
              </a:rPr>
              <a:t>Agusti</a:t>
            </a:r>
            <a:r>
              <a:rPr lang="en-GB" altLang="it-IT" sz="1400" i="1" dirty="0">
                <a:latin typeface="Calibri" panose="020F0502020204030204" pitchFamily="34" charset="0"/>
              </a:rPr>
              <a:t> A, et al. </a:t>
            </a:r>
            <a:r>
              <a:rPr lang="en-GB" altLang="it-IT" sz="1400" i="1" dirty="0" err="1">
                <a:latin typeface="Calibri" panose="020F0502020204030204" pitchFamily="34" charset="0"/>
              </a:rPr>
              <a:t>Resp</a:t>
            </a:r>
            <a:r>
              <a:rPr lang="en-GB" altLang="it-IT" sz="1400" i="1" dirty="0">
                <a:latin typeface="Calibri" panose="020F0502020204030204" pitchFamily="34" charset="0"/>
              </a:rPr>
              <a:t> Res. 2010;11:122</a:t>
            </a:r>
          </a:p>
        </p:txBody>
      </p:sp>
    </p:spTree>
    <p:extLst>
      <p:ext uri="{BB962C8B-B14F-4D97-AF65-F5344CB8AC3E}">
        <p14:creationId xmlns:p14="http://schemas.microsoft.com/office/powerpoint/2010/main" val="159942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3E6050-7998-AC47-A99E-0741DF089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654600"/>
              </p:ext>
            </p:extLst>
          </p:nvPr>
        </p:nvGraphicFramePr>
        <p:xfrm>
          <a:off x="1751014" y="1370013"/>
          <a:ext cx="8478837" cy="495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3" imgW="8832850" imgH="5162550" progId="Excel.Chart.8">
                  <p:embed/>
                </p:oleObj>
              </mc:Choice>
              <mc:Fallback>
                <p:oleObj r:id="rId3" imgW="8832850" imgH="5162550" progId="Excel.Chart.8">
                  <p:embed/>
                  <p:pic>
                    <p:nvPicPr>
                      <p:cNvPr id="102402" name="Content Placeholder 3">
                        <a:extLst>
                          <a:ext uri="{FF2B5EF4-FFF2-40B4-BE49-F238E27FC236}">
                            <a16:creationId xmlns:a16="http://schemas.microsoft.com/office/drawing/2014/main" id="{E66AAFD0-B20A-6E40-B469-CAE8F5CF4C39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4" y="1370013"/>
                        <a:ext cx="8478837" cy="495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7373C10F-428A-9246-BB17-31BD8B0E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155575"/>
            <a:ext cx="8377238" cy="1143000"/>
          </a:xfrm>
          <a:ln/>
        </p:spPr>
        <p:txBody>
          <a:bodyPr>
            <a:normAutofit/>
          </a:bodyPr>
          <a:lstStyle/>
          <a:p>
            <a:pPr algn="ctr" eaLnBrk="1" hangingPunct="1"/>
            <a:r>
              <a:rPr lang="en-GB" altLang="it-IT" sz="44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Funzione</a:t>
            </a:r>
            <a:r>
              <a:rPr lang="en-GB" altLang="it-IT" sz="4400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e </a:t>
            </a:r>
            <a:r>
              <a:rPr lang="en-GB" altLang="it-IT" sz="4400" dirty="0" err="1">
                <a:solidFill>
                  <a:srgbClr val="0070C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riacutizzazioni</a:t>
            </a:r>
            <a:endParaRPr lang="en-GB" altLang="it-IT" sz="4400" dirty="0">
              <a:solidFill>
                <a:srgbClr val="0070C0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6E7C9A-C740-834F-9F8B-A87D58C9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6411913"/>
            <a:ext cx="4864100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altLang="it-IT" sz="1400" i="1">
                <a:solidFill>
                  <a:schemeClr val="bg1"/>
                </a:solidFill>
                <a:latin typeface="Calibri" panose="020F0502020204030204" pitchFamily="34" charset="0"/>
              </a:rPr>
              <a:t>Hurst JR, et al. N Engl J Med. 2010;363:1128-38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FA2DD5C1-2786-D94B-9023-004D88918DEB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5826125"/>
            <a:ext cx="3136900" cy="304800"/>
            <a:chOff x="1296536" y="6005015"/>
            <a:chExt cx="3137708" cy="304604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32595E59-0030-194D-AA9D-881853D9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360" y="6005015"/>
              <a:ext cx="28518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it-IT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Hospitalized for exacerbation in yr 1</a:t>
              </a: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F0C3653B-D80D-894C-9DF7-34BE9539CC22}"/>
                </a:ext>
              </a:extLst>
            </p:cNvPr>
            <p:cNvSpPr/>
            <p:nvPr/>
          </p:nvSpPr>
          <p:spPr>
            <a:xfrm>
              <a:off x="1296536" y="6022467"/>
              <a:ext cx="273120" cy="27287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981F888-83EA-7A4B-8ECA-FD11DC728C8A}"/>
              </a:ext>
            </a:extLst>
          </p:cNvPr>
          <p:cNvGrpSpPr>
            <a:grpSpLocks/>
          </p:cNvGrpSpPr>
          <p:nvPr/>
        </p:nvGrpSpPr>
        <p:grpSpPr bwMode="auto">
          <a:xfrm>
            <a:off x="6659564" y="5826125"/>
            <a:ext cx="3044825" cy="304800"/>
            <a:chOff x="5188422" y="6023997"/>
            <a:chExt cx="3044135" cy="304604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8D42FFD-09FB-2945-A81F-036BA9A39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842" y="6023997"/>
              <a:ext cx="2799715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it-IT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Frequent exacerbations (2 or more)</a:t>
              </a: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512E00EC-B53D-3340-9F62-75147B92254F}"/>
                </a:ext>
              </a:extLst>
            </p:cNvPr>
            <p:cNvSpPr/>
            <p:nvPr/>
          </p:nvSpPr>
          <p:spPr>
            <a:xfrm>
              <a:off x="5188422" y="6041449"/>
              <a:ext cx="272988" cy="272874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5F1D0008-8A30-8C4F-A056-0F5E1917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412" y="6425361"/>
            <a:ext cx="4864100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GB" altLang="it-IT" sz="1400" i="1" dirty="0">
                <a:latin typeface="Calibri" panose="020F0502020204030204" pitchFamily="34" charset="0"/>
              </a:rPr>
              <a:t>Hurst JR, et al. N </a:t>
            </a:r>
            <a:r>
              <a:rPr lang="en-GB" altLang="it-IT" sz="1400" i="1" dirty="0" err="1">
                <a:latin typeface="Calibri" panose="020F0502020204030204" pitchFamily="34" charset="0"/>
              </a:rPr>
              <a:t>Engl</a:t>
            </a:r>
            <a:r>
              <a:rPr lang="en-GB" altLang="it-IT" sz="1400" i="1" dirty="0">
                <a:latin typeface="Calibri" panose="020F0502020204030204" pitchFamily="34" charset="0"/>
              </a:rPr>
              <a:t> J Med. 2010;363:1128-38</a:t>
            </a:r>
          </a:p>
        </p:txBody>
      </p:sp>
    </p:spTree>
    <p:extLst>
      <p:ext uri="{BB962C8B-B14F-4D97-AF65-F5344CB8AC3E}">
        <p14:creationId xmlns:p14="http://schemas.microsoft.com/office/powerpoint/2010/main" val="898951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575</Words>
  <Application>Microsoft Office PowerPoint</Application>
  <PresentationFormat>Widescreen</PresentationFormat>
  <Paragraphs>129</Paragraphs>
  <Slides>20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Tema di Office</vt:lpstr>
      <vt:lpstr>Perspective</vt:lpstr>
      <vt:lpstr>1_Perspective</vt:lpstr>
      <vt:lpstr>1_Tema di Office</vt:lpstr>
      <vt:lpstr>Grafico di Microsoft Excel</vt:lpstr>
      <vt:lpstr>Presentazione standard di PowerPoint</vt:lpstr>
      <vt:lpstr>Aggiornamento del PDTA BPCO: brevi cenni su novità Gold</vt:lpstr>
      <vt:lpstr>Aggiornamento del PDTA BPCO: brevi cenni su novità Gold</vt:lpstr>
      <vt:lpstr>Presentazione standard di PowerPoint</vt:lpstr>
      <vt:lpstr>Presentazione standard di PowerPoint</vt:lpstr>
      <vt:lpstr>Aggiornamento del PDTA BPCO: brevi cenni su novità Gold</vt:lpstr>
      <vt:lpstr>Presentazione standard di PowerPoint</vt:lpstr>
      <vt:lpstr>Funzione e sintomi</vt:lpstr>
      <vt:lpstr>Funzione e riacutizzazioni</vt:lpstr>
      <vt:lpstr>Presentazione standard di PowerPoint</vt:lpstr>
      <vt:lpstr>Sintomi &amp; sopravvivenza</vt:lpstr>
      <vt:lpstr>Presentazione standard di PowerPoint</vt:lpstr>
      <vt:lpstr>Presentazione standard di PowerPoint</vt:lpstr>
      <vt:lpstr>Presentazione standard di PowerPoint</vt:lpstr>
      <vt:lpstr>Aggiornamento del PDTA BPCO: brevi cenni su novità Gold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Aggiornamento del PDTA BPCO: brevi cenni su novità Gold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Contoli</dc:creator>
  <cp:lastModifiedBy>Ballerin Licia</cp:lastModifiedBy>
  <cp:revision>16</cp:revision>
  <dcterms:created xsi:type="dcterms:W3CDTF">2019-10-09T21:28:11Z</dcterms:created>
  <dcterms:modified xsi:type="dcterms:W3CDTF">2019-10-21T10:42:35Z</dcterms:modified>
</cp:coreProperties>
</file>